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4.xml" ContentType="application/vnd.openxmlformats-officedocument.theme+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4" r:id="rId2"/>
    <p:sldMasterId id="2147483676" r:id="rId3"/>
    <p:sldMasterId id="2147483692" r:id="rId4"/>
    <p:sldMasterId id="2147483704" r:id="rId5"/>
  </p:sldMasterIdLst>
  <p:notesMasterIdLst>
    <p:notesMasterId r:id="rId38"/>
  </p:notesMasterIdLst>
  <p:handoutMasterIdLst>
    <p:handoutMasterId r:id="rId39"/>
  </p:handoutMasterIdLst>
  <p:sldIdLst>
    <p:sldId id="429" r:id="rId6"/>
    <p:sldId id="378" r:id="rId7"/>
    <p:sldId id="450" r:id="rId8"/>
    <p:sldId id="431" r:id="rId9"/>
    <p:sldId id="433" r:id="rId10"/>
    <p:sldId id="435" r:id="rId11"/>
    <p:sldId id="462" r:id="rId12"/>
    <p:sldId id="436" r:id="rId13"/>
    <p:sldId id="438" r:id="rId14"/>
    <p:sldId id="440" r:id="rId15"/>
    <p:sldId id="775" r:id="rId16"/>
    <p:sldId id="441" r:id="rId17"/>
    <p:sldId id="442" r:id="rId18"/>
    <p:sldId id="443" r:id="rId19"/>
    <p:sldId id="444" r:id="rId20"/>
    <p:sldId id="445" r:id="rId21"/>
    <p:sldId id="446" r:id="rId22"/>
    <p:sldId id="447" r:id="rId23"/>
    <p:sldId id="312" r:id="rId24"/>
    <p:sldId id="306" r:id="rId25"/>
    <p:sldId id="406" r:id="rId26"/>
    <p:sldId id="313" r:id="rId27"/>
    <p:sldId id="458" r:id="rId28"/>
    <p:sldId id="459" r:id="rId29"/>
    <p:sldId id="288" r:id="rId30"/>
    <p:sldId id="771" r:id="rId31"/>
    <p:sldId id="770" r:id="rId32"/>
    <p:sldId id="772" r:id="rId33"/>
    <p:sldId id="404" r:id="rId34"/>
    <p:sldId id="419" r:id="rId35"/>
    <p:sldId id="773" r:id="rId36"/>
    <p:sldId id="774" r:id="rId3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 Mohanapriya" initials="DM" lastIdx="1" clrIdx="0">
    <p:extLst>
      <p:ext uri="{19B8F6BF-5375-455C-9EA6-DF929625EA0E}">
        <p15:presenceInfo xmlns:p15="http://schemas.microsoft.com/office/powerpoint/2012/main" userId="S-1-5-21-617317731-1927854996-104450171-119495" providerId="AD"/>
      </p:ext>
    </p:extLst>
  </p:cmAuthor>
  <p:cmAuthor id="2" name="Rakshit, Nikhil" initials="RN" lastIdx="9" clrIdx="1">
    <p:extLst>
      <p:ext uri="{19B8F6BF-5375-455C-9EA6-DF929625EA0E}">
        <p15:presenceInfo xmlns:p15="http://schemas.microsoft.com/office/powerpoint/2012/main" userId="S-1-5-21-1085031214-2000478354-839522115-35921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006600"/>
    <a:srgbClr val="008000"/>
    <a:srgbClr val="001581"/>
    <a:srgbClr val="CCCCFF"/>
    <a:srgbClr val="E1D4F8"/>
    <a:srgbClr val="007FA3"/>
    <a:srgbClr val="96008F"/>
    <a:srgbClr val="99008C"/>
    <a:srgbClr val="8200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76" autoAdjust="0"/>
    <p:restoredTop sz="93702" autoAdjust="0"/>
  </p:normalViewPr>
  <p:slideViewPr>
    <p:cSldViewPr>
      <p:cViewPr varScale="1">
        <p:scale>
          <a:sx n="104" d="100"/>
          <a:sy n="104" d="100"/>
        </p:scale>
        <p:origin x="1704" y="208"/>
      </p:cViewPr>
      <p:guideLst>
        <p:guide orient="horz" pos="2160"/>
        <p:guide pos="2880"/>
      </p:guideLst>
    </p:cSldViewPr>
  </p:slideViewPr>
  <p:outlineViewPr>
    <p:cViewPr>
      <p:scale>
        <a:sx n="33" d="100"/>
        <a:sy n="33" d="100"/>
      </p:scale>
      <p:origin x="0" y="-3264"/>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54" d="100"/>
          <a:sy n="54" d="100"/>
        </p:scale>
        <p:origin x="1794" y="78"/>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slide" Target="slides/slide21.xml"/><Relationship Id="rId39" Type="http://schemas.openxmlformats.org/officeDocument/2006/relationships/handoutMaster" Target="handoutMasters/handoutMaster1.xml"/><Relationship Id="rId21" Type="http://schemas.openxmlformats.org/officeDocument/2006/relationships/slide" Target="slides/slide16.xml"/><Relationship Id="rId34" Type="http://schemas.openxmlformats.org/officeDocument/2006/relationships/slide" Target="slides/slide29.xml"/><Relationship Id="rId42" Type="http://schemas.openxmlformats.org/officeDocument/2006/relationships/viewProps" Target="viewProps.xml"/><Relationship Id="rId7" Type="http://schemas.openxmlformats.org/officeDocument/2006/relationships/slide" Target="slides/slide2.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slide" Target="slides/slide24.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32" Type="http://schemas.openxmlformats.org/officeDocument/2006/relationships/slide" Target="slides/slide27.xml"/><Relationship Id="rId37" Type="http://schemas.openxmlformats.org/officeDocument/2006/relationships/slide" Target="slides/slide32.xml"/><Relationship Id="rId40" Type="http://schemas.openxmlformats.org/officeDocument/2006/relationships/commentAuthors" Target="commentAuthors.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slide" Target="slides/slide26.xml"/><Relationship Id="rId44"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theme" Target="theme/theme1.xml"/><Relationship Id="rId8" Type="http://schemas.openxmlformats.org/officeDocument/2006/relationships/slide" Target="slides/slide3.xml"/><Relationship Id="rId3" Type="http://schemas.openxmlformats.org/officeDocument/2006/relationships/slideMaster" Target="slideMasters/slideMaster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D8D874E-E9D5-433B-A149-BDF6BFDD40A8}" type="datetimeFigureOut">
              <a:rPr lang="en-US" smtClean="0"/>
              <a:t>3/7/24</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0DCAA22-461C-45B4-A301-BFCA580174EF}" type="slidenum">
              <a:rPr lang="en-US" smtClean="0"/>
              <a:t>‹#›</a:t>
            </a:fld>
            <a:endParaRPr lang="en-US" dirty="0"/>
          </a:p>
        </p:txBody>
      </p:sp>
    </p:spTree>
    <p:extLst>
      <p:ext uri="{BB962C8B-B14F-4D97-AF65-F5344CB8AC3E}">
        <p14:creationId xmlns:p14="http://schemas.microsoft.com/office/powerpoint/2010/main" val="490192266"/>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3.png>
</file>

<file path=ppt/media/image14.png>
</file>

<file path=ppt/media/image15.png>
</file>

<file path=ppt/media/image16.png>
</file>

<file path=ppt/media/image17.png>
</file>

<file path=ppt/media/image2.jpeg>
</file>

<file path=ppt/media/image3.jpg>
</file>

<file path=ppt/media/image4.jpg>
</file>

<file path=ppt/media/image6.jpeg>
</file>

<file path=ppt/media/image7.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051F04-9E25-42C3-8BC5-EC2E8469D95E}" type="datetimeFigureOut">
              <a:rPr lang="en-US" smtClean="0"/>
              <a:t>3/7/24</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73D6722-9B4D-4E29-B226-C325925A8118}" type="slidenum">
              <a:rPr lang="en-US" smtClean="0"/>
              <a:t>‹#›</a:t>
            </a:fld>
            <a:endParaRPr lang="en-US" dirty="0"/>
          </a:p>
        </p:txBody>
      </p:sp>
    </p:spTree>
    <p:extLst>
      <p:ext uri="{BB962C8B-B14F-4D97-AF65-F5344CB8AC3E}">
        <p14:creationId xmlns:p14="http://schemas.microsoft.com/office/powerpoint/2010/main" val="352959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1</a:t>
            </a:fld>
            <a:endParaRPr lang="en-US" dirty="0"/>
          </a:p>
        </p:txBody>
      </p:sp>
    </p:spTree>
    <p:extLst>
      <p:ext uri="{BB962C8B-B14F-4D97-AF65-F5344CB8AC3E}">
        <p14:creationId xmlns:p14="http://schemas.microsoft.com/office/powerpoint/2010/main" val="31323656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ea typeface="ＭＳ Ｐゴシック" pitchFamily="34" charset="-128"/>
            </a:endParaRPr>
          </a:p>
        </p:txBody>
      </p:sp>
      <p:sp>
        <p:nvSpPr>
          <p:cNvPr id="4" name="Slide Number Placeholder 3"/>
          <p:cNvSpPr>
            <a:spLocks noGrp="1"/>
          </p:cNvSpPr>
          <p:nvPr>
            <p:ph type="sldNum" sz="quarter" idx="10"/>
          </p:nvPr>
        </p:nvSpPr>
        <p:spPr/>
        <p:txBody>
          <a:bodyPr/>
          <a:lstStyle/>
          <a:p>
            <a:fld id="{A73D6722-9B4D-4E29-B226-C325925A8118}" type="slidenum">
              <a:rPr lang="en-US" smtClean="0"/>
              <a:t>2</a:t>
            </a:fld>
            <a:endParaRPr lang="en-US" dirty="0"/>
          </a:p>
        </p:txBody>
      </p:sp>
    </p:spTree>
    <p:extLst>
      <p:ext uri="{BB962C8B-B14F-4D97-AF65-F5344CB8AC3E}">
        <p14:creationId xmlns:p14="http://schemas.microsoft.com/office/powerpoint/2010/main" val="34912782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道德情操论</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A73D6722-9B4D-4E29-B226-C325925A8118}" type="slidenum">
              <a:rPr lang="en-US" smtClean="0"/>
              <a:t>3</a:t>
            </a:fld>
            <a:endParaRPr lang="en-US" dirty="0"/>
          </a:p>
        </p:txBody>
      </p:sp>
    </p:spTree>
    <p:extLst>
      <p:ext uri="{BB962C8B-B14F-4D97-AF65-F5344CB8AC3E}">
        <p14:creationId xmlns:p14="http://schemas.microsoft.com/office/powerpoint/2010/main" val="24536006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Cater: </a:t>
            </a:r>
            <a:r>
              <a:rPr lang="zh-CN" altLang="en-US" dirty="0"/>
              <a:t>投合，迎合，满足需要</a:t>
            </a:r>
          </a:p>
        </p:txBody>
      </p:sp>
      <p:sp>
        <p:nvSpPr>
          <p:cNvPr id="4" name="灯片编号占位符 3"/>
          <p:cNvSpPr>
            <a:spLocks noGrp="1"/>
          </p:cNvSpPr>
          <p:nvPr>
            <p:ph type="sldNum" sz="quarter" idx="10"/>
          </p:nvPr>
        </p:nvSpPr>
        <p:spPr/>
        <p:txBody>
          <a:bodyPr/>
          <a:lstStyle/>
          <a:p>
            <a:fld id="{A73D6722-9B4D-4E29-B226-C325925A8118}" type="slidenum">
              <a:rPr lang="en-US" smtClean="0"/>
              <a:t>13</a:t>
            </a:fld>
            <a:endParaRPr lang="en-US" dirty="0"/>
          </a:p>
        </p:txBody>
      </p:sp>
    </p:spTree>
    <p:extLst>
      <p:ext uri="{BB962C8B-B14F-4D97-AF65-F5344CB8AC3E}">
        <p14:creationId xmlns:p14="http://schemas.microsoft.com/office/powerpoint/2010/main" val="13848806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baseline="0" dirty="0">
                <a:solidFill>
                  <a:schemeClr val="tx1"/>
                </a:solidFill>
                <a:latin typeface="+mn-lt"/>
                <a:ea typeface="+mn-ea"/>
                <a:cs typeface="+mn-cs"/>
              </a:rPr>
              <a:t>National default: a nation may simply refuse to pay its debts (perhaps because it cannot).</a:t>
            </a:r>
            <a:endParaRPr lang="zh-CN" altLang="en-US" sz="1200" b="0" i="0" u="none" strike="noStrike" kern="1200" baseline="0" dirty="0">
              <a:solidFill>
                <a:schemeClr val="tx1"/>
              </a:solidFill>
              <a:latin typeface="+mn-lt"/>
              <a:ea typeface="+mn-ea"/>
              <a:cs typeface="+mn-cs"/>
            </a:endParaRPr>
          </a:p>
          <a:p>
            <a:r>
              <a:rPr lang="en-US" altLang="zh-CN" sz="1200" b="0" i="0" u="none" strike="noStrike" kern="1200" baseline="0" dirty="0">
                <a:solidFill>
                  <a:schemeClr val="tx1"/>
                </a:solidFill>
                <a:latin typeface="+mn-lt"/>
                <a:ea typeface="+mn-ea"/>
                <a:cs typeface="+mn-cs"/>
              </a:rPr>
              <a:t>We will not cover this topic due to limited of time.</a:t>
            </a:r>
          </a:p>
        </p:txBody>
      </p:sp>
      <p:sp>
        <p:nvSpPr>
          <p:cNvPr id="4" name="灯片编号占位符 3"/>
          <p:cNvSpPr>
            <a:spLocks noGrp="1"/>
          </p:cNvSpPr>
          <p:nvPr>
            <p:ph type="sldNum" sz="quarter" idx="10"/>
          </p:nvPr>
        </p:nvSpPr>
        <p:spPr/>
        <p:txBody>
          <a:bodyPr/>
          <a:lstStyle/>
          <a:p>
            <a:fld id="{A73D6722-9B4D-4E29-B226-C325925A8118}" type="slidenum">
              <a:rPr lang="en-US" smtClean="0"/>
              <a:t>18</a:t>
            </a:fld>
            <a:endParaRPr lang="en-US" dirty="0"/>
          </a:p>
        </p:txBody>
      </p:sp>
    </p:spTree>
    <p:extLst>
      <p:ext uri="{BB962C8B-B14F-4D97-AF65-F5344CB8AC3E}">
        <p14:creationId xmlns:p14="http://schemas.microsoft.com/office/powerpoint/2010/main" val="35829156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3" name="Slide Image Placeholder 1">
            <a:extLst>
              <a:ext uri="{FF2B5EF4-FFF2-40B4-BE49-F238E27FC236}">
                <a16:creationId xmlns:a16="http://schemas.microsoft.com/office/drawing/2014/main" id="{808CDAD7-1619-914B-BC7B-0A040B846E4E}"/>
              </a:ext>
            </a:extLst>
          </p:cNvPr>
          <p:cNvSpPr>
            <a:spLocks noGrp="1" noRot="1" noChangeAspect="1" noChangeArrowheads="1" noTextEdit="1"/>
          </p:cNvSpPr>
          <p:nvPr>
            <p:ph type="sldImg"/>
          </p:nvPr>
        </p:nvSpPr>
        <p:spPr/>
      </p:sp>
      <p:sp>
        <p:nvSpPr>
          <p:cNvPr id="74754" name="Notes Placeholder 2">
            <a:extLst>
              <a:ext uri="{FF2B5EF4-FFF2-40B4-BE49-F238E27FC236}">
                <a16:creationId xmlns:a16="http://schemas.microsoft.com/office/drawing/2014/main" id="{A737899A-4361-734B-924A-ED0DB75C32B3}"/>
              </a:ext>
            </a:extLst>
          </p:cNvPr>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4755" name="Slide Number Placeholder 3">
            <a:extLst>
              <a:ext uri="{FF2B5EF4-FFF2-40B4-BE49-F238E27FC236}">
                <a16:creationId xmlns:a16="http://schemas.microsoft.com/office/drawing/2014/main" id="{BCB1D578-B4C4-BF47-8966-7C0351F5E303}"/>
              </a:ext>
            </a:extLst>
          </p:cNvPr>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fld id="{C35B2522-86E4-2A4A-8417-336DBF60D0BD}" type="slidenum">
              <a:rPr lang="en-US" altLang="zh-CN" b="0" smtClean="0"/>
              <a:pPr/>
              <a:t>28</a:t>
            </a:fld>
            <a:endParaRPr lang="en-US" altLang="zh-CN" b="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73D6722-9B4D-4E29-B226-C325925A8118}" type="slidenum">
              <a:rPr lang="en-US" smtClean="0"/>
              <a:t>32</a:t>
            </a:fld>
            <a:endParaRPr lang="en-US" dirty="0"/>
          </a:p>
        </p:txBody>
      </p:sp>
    </p:spTree>
    <p:extLst>
      <p:ext uri="{BB962C8B-B14F-4D97-AF65-F5344CB8AC3E}">
        <p14:creationId xmlns:p14="http://schemas.microsoft.com/office/powerpoint/2010/main" val="26560053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bwMode="white">
          <a:xfrm>
            <a:off x="0" y="0"/>
            <a:ext cx="9144000" cy="3886200"/>
          </a:xfrm>
          <a:prstGeom prst="rect">
            <a:avLst/>
          </a:prstGeom>
          <a:solidFill>
            <a:srgbClr val="007FA3"/>
          </a:solidFill>
          <a:ln>
            <a:solidFill>
              <a:srgbClr val="007FA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685800" y="762000"/>
            <a:ext cx="7772400" cy="2838451"/>
          </a:xfrm>
        </p:spPr>
        <p:txBody>
          <a:bodyPr anchor="b">
            <a:noAutofit/>
          </a:bodyPr>
          <a:lstStyle>
            <a:lvl1pPr algn="l">
              <a:defRPr sz="3600">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674687" y="3962400"/>
            <a:ext cx="7794626" cy="1752600"/>
          </a:xfrm>
        </p:spPr>
        <p:txBody>
          <a:bodyPr>
            <a:noAutofit/>
          </a:bodyPr>
          <a:lstStyle>
            <a:lvl1pPr marL="0" indent="0" algn="l">
              <a:spcBef>
                <a:spcPts val="0"/>
              </a:spcBef>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12"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a:xfrm>
            <a:off x="6304280" y="6478010"/>
            <a:ext cx="2133600" cy="182880"/>
          </a:xfrm>
        </p:spPr>
        <p:txBody>
          <a:bodyPr/>
          <a:lstStyle/>
          <a:p>
            <a:fld id="{173908CC-ECC3-4EEB-8920-53EFFCE3C0EB}" type="datetime6">
              <a:rPr lang="en-US" altLang="zh-CN" smtClean="0"/>
              <a:t>March 24</a:t>
            </a:fld>
            <a:endParaRPr lang="en-US" dirty="0"/>
          </a:p>
        </p:txBody>
      </p:sp>
      <p:sp>
        <p:nvSpPr>
          <p:cNvPr id="6" name="Slide Number Placeholder 5"/>
          <p:cNvSpPr>
            <a:spLocks noGrp="1"/>
          </p:cNvSpPr>
          <p:nvPr>
            <p:ph type="sldNum" sz="quarter" idx="12"/>
          </p:nvPr>
        </p:nvSpPr>
        <p:spPr>
          <a:xfrm>
            <a:off x="8469313" y="6473824"/>
            <a:ext cx="551783" cy="182880"/>
          </a:xfrm>
        </p:spPr>
        <p:txBody>
          <a:bodyPr/>
          <a:lstStyle/>
          <a:p>
            <a:fld id="{200B2350-5261-4F5C-9DF5-EF0D264FC8D2}" type="slidenum">
              <a:rPr lang="en-US" smtClean="0"/>
              <a:t>‹#›</a:t>
            </a:fld>
            <a:endParaRPr lang="en-US" dirty="0"/>
          </a:p>
        </p:txBody>
      </p:sp>
      <p:pic>
        <p:nvPicPr>
          <p:cNvPr id="15" name="Picture 14"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887980693"/>
      </p:ext>
    </p:extLst>
  </p:cSld>
  <p:clrMapOvr>
    <a:masterClrMapping/>
  </p:clrMapOvr>
  <p:transition spd="slow">
    <p:random/>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Click to edit Master title style</a:t>
            </a:r>
          </a:p>
        </p:txBody>
      </p:sp>
      <p:sp>
        <p:nvSpPr>
          <p:cNvPr id="9" name="Footer Placeholder 3"/>
          <p:cNvSpPr>
            <a:spLocks noGrp="1"/>
          </p:cNvSpPr>
          <p:nvPr>
            <p:ph type="ftr" sz="quarter" idx="11"/>
          </p:nvPr>
        </p:nvSpPr>
        <p:spPr>
          <a:xfrm>
            <a:off x="93969" y="6172200"/>
            <a:ext cx="8595360" cy="235463"/>
          </a:xfrm>
        </p:spPr>
        <p:txBody>
          <a:bodyPr/>
          <a:lstStyle/>
          <a:p>
            <a:endParaRPr lang="en-US" dirty="0"/>
          </a:p>
        </p:txBody>
      </p:sp>
      <p:sp>
        <p:nvSpPr>
          <p:cNvPr id="3" name="Date Placeholder 2"/>
          <p:cNvSpPr>
            <a:spLocks noGrp="1"/>
          </p:cNvSpPr>
          <p:nvPr>
            <p:ph type="dt" sz="half" idx="10"/>
          </p:nvPr>
        </p:nvSpPr>
        <p:spPr/>
        <p:txBody>
          <a:bodyPr/>
          <a:lstStyle/>
          <a:p>
            <a:fld id="{02421B7E-8D4A-4270-B7F5-59562F680FC8}" type="datetime6">
              <a:rPr lang="en-US" altLang="zh-CN" smtClean="0"/>
              <a:t>March 24</a:t>
            </a:fld>
            <a:endParaRPr lang="en-US" dirty="0"/>
          </a:p>
        </p:txBody>
      </p:sp>
      <p:sp>
        <p:nvSpPr>
          <p:cNvPr id="5" name="Slide Number Placeholder 4"/>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1855126593"/>
      </p:ext>
    </p:extLst>
  </p:cSld>
  <p:clrMapOvr>
    <a:masterClrMapping/>
  </p:clrMapOvr>
  <p:transition spd="slow">
    <p:random/>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8"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24DF3157-4F36-4A06-82BC-35AF533A5314}" type="datetime6">
              <a:rPr lang="en-US" altLang="zh-CN" smtClean="0"/>
              <a:t>March 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0" name="TextBox 9"/>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2018, 2015, 2012 Pearson Education, Inc. All Rights Reserved</a:t>
            </a:r>
          </a:p>
        </p:txBody>
      </p:sp>
    </p:spTree>
    <p:extLst>
      <p:ext uri="{BB962C8B-B14F-4D97-AF65-F5344CB8AC3E}">
        <p14:creationId xmlns:p14="http://schemas.microsoft.com/office/powerpoint/2010/main" val="3711136687"/>
      </p:ext>
    </p:extLst>
  </p:cSld>
  <p:clrMapOvr>
    <a:masterClrMapping/>
  </p:clrMapOvr>
  <p:transition spd="slow">
    <p:random/>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11">
            <a:extLst>
              <a:ext uri="{FF2B5EF4-FFF2-40B4-BE49-F238E27FC236}">
                <a16:creationId xmlns:a16="http://schemas.microsoft.com/office/drawing/2014/main" id="{D40BC864-FD30-6FA6-9CD7-C57E5166E7B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2">
            <a:extLst>
              <a:ext uri="{FF2B5EF4-FFF2-40B4-BE49-F238E27FC236}">
                <a16:creationId xmlns:a16="http://schemas.microsoft.com/office/drawing/2014/main" id="{6FE40CA7-BAE4-1694-F43B-54161AC40AB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3">
            <a:extLst>
              <a:ext uri="{FF2B5EF4-FFF2-40B4-BE49-F238E27FC236}">
                <a16:creationId xmlns:a16="http://schemas.microsoft.com/office/drawing/2014/main" id="{A0B2F904-717E-EA24-2B1C-2D79CE57BEF5}"/>
              </a:ext>
            </a:extLst>
          </p:cNvPr>
          <p:cNvSpPr>
            <a:spLocks noGrp="1" noChangeArrowheads="1"/>
          </p:cNvSpPr>
          <p:nvPr>
            <p:ph type="sldNum" sz="quarter" idx="12"/>
          </p:nvPr>
        </p:nvSpPr>
        <p:spPr>
          <a:ln/>
        </p:spPr>
        <p:txBody>
          <a:bodyPr/>
          <a:lstStyle>
            <a:lvl1pPr>
              <a:defRPr/>
            </a:lvl1pPr>
          </a:lstStyle>
          <a:p>
            <a:fld id="{BE40D173-242D-4FE7-91DE-42FB5CD8BFF1}" type="slidenum">
              <a:rPr lang="en-US" altLang="zh-CN"/>
              <a:pPr/>
              <a:t>‹#›</a:t>
            </a:fld>
            <a:endParaRPr lang="en-US" altLang="zh-CN"/>
          </a:p>
        </p:txBody>
      </p:sp>
    </p:spTree>
    <p:extLst>
      <p:ext uri="{BB962C8B-B14F-4D97-AF65-F5344CB8AC3E}">
        <p14:creationId xmlns:p14="http://schemas.microsoft.com/office/powerpoint/2010/main" val="911401472"/>
      </p:ext>
    </p:extLst>
  </p:cSld>
  <p:clrMapOvr>
    <a:masterClrMapping/>
  </p:clrMapOvr>
  <p:transition spd="slow">
    <p:random/>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FF2874FF-3B95-1A41-9367-A5ABEBE93FAB}"/>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7">
            <a:extLst>
              <a:ext uri="{FF2B5EF4-FFF2-40B4-BE49-F238E27FC236}">
                <a16:creationId xmlns:a16="http://schemas.microsoft.com/office/drawing/2014/main" id="{E954009B-0BB4-644A-B486-7C76C08485B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8">
            <a:extLst>
              <a:ext uri="{FF2B5EF4-FFF2-40B4-BE49-F238E27FC236}">
                <a16:creationId xmlns:a16="http://schemas.microsoft.com/office/drawing/2014/main" id="{0D305F7A-C4E8-FD47-9998-5B935DB2F1F6}"/>
              </a:ext>
            </a:extLst>
          </p:cNvPr>
          <p:cNvSpPr>
            <a:spLocks noGrp="1" noChangeArrowheads="1"/>
          </p:cNvSpPr>
          <p:nvPr>
            <p:ph type="sldNum" sz="quarter" idx="12"/>
          </p:nvPr>
        </p:nvSpPr>
        <p:spPr>
          <a:ln/>
        </p:spPr>
        <p:txBody>
          <a:bodyPr/>
          <a:lstStyle>
            <a:lvl1pPr>
              <a:defRPr/>
            </a:lvl1pPr>
          </a:lstStyle>
          <a:p>
            <a:pPr>
              <a:defRPr/>
            </a:pPr>
            <a:fld id="{DC5CAB74-3F42-6E47-B628-6B4F9E0A30D6}" type="slidenum">
              <a:rPr lang="en-US" altLang="zh-CN"/>
              <a:pPr>
                <a:defRPr/>
              </a:pPr>
              <a:t>‹#›</a:t>
            </a:fld>
            <a:endParaRPr lang="en-US" altLang="zh-CN"/>
          </a:p>
        </p:txBody>
      </p:sp>
    </p:spTree>
    <p:extLst>
      <p:ext uri="{BB962C8B-B14F-4D97-AF65-F5344CB8AC3E}">
        <p14:creationId xmlns:p14="http://schemas.microsoft.com/office/powerpoint/2010/main" val="36912101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lstStyle>
            <a:lvl1pPr algn="ctr">
              <a:defRPr sz="4500"/>
            </a:lvl1pPr>
          </a:lstStyle>
          <a:p>
            <a:r>
              <a:rPr lang="zh-CN" altLang="en-US" noProof="1"/>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p>
        </p:txBody>
      </p:sp>
      <p:sp>
        <p:nvSpPr>
          <p:cNvPr id="4" name="日期占位符 1">
            <a:extLst>
              <a:ext uri="{FF2B5EF4-FFF2-40B4-BE49-F238E27FC236}">
                <a16:creationId xmlns:a16="http://schemas.microsoft.com/office/drawing/2014/main" id="{304B239C-1B2C-034B-3871-9B1704450CD8}"/>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FBC142C4-CA02-8FCD-351A-03FBC2BF8FC0}"/>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E88D566D-A4E3-234C-CC28-55FC08B7FD4D}"/>
              </a:ext>
            </a:extLst>
          </p:cNvPr>
          <p:cNvSpPr>
            <a:spLocks noGrp="1"/>
          </p:cNvSpPr>
          <p:nvPr>
            <p:ph type="sldNum" sz="quarter" idx="12"/>
          </p:nvPr>
        </p:nvSpPr>
        <p:spPr>
          <a:ln/>
        </p:spPr>
        <p:txBody>
          <a:bodyPr/>
          <a:lstStyle>
            <a:lvl1pPr>
              <a:defRPr/>
            </a:lvl1pPr>
          </a:lstStyle>
          <a:p>
            <a:pPr>
              <a:defRPr/>
            </a:pPr>
            <a:fld id="{0C1385F0-879B-45F2-B945-7F26314C735F}" type="slidenum">
              <a:rPr lang="zh-CN" altLang="en-US"/>
              <a:pPr>
                <a:defRPr/>
              </a:pPr>
              <a:t>‹#›</a:t>
            </a:fld>
            <a:endParaRPr lang="zh-CN" altLang="en-US"/>
          </a:p>
        </p:txBody>
      </p:sp>
    </p:spTree>
    <p:extLst>
      <p:ext uri="{BB962C8B-B14F-4D97-AF65-F5344CB8AC3E}">
        <p14:creationId xmlns:p14="http://schemas.microsoft.com/office/powerpoint/2010/main" val="37504401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
            <a:extLst>
              <a:ext uri="{FF2B5EF4-FFF2-40B4-BE49-F238E27FC236}">
                <a16:creationId xmlns:a16="http://schemas.microsoft.com/office/drawing/2014/main" id="{775D4831-94E8-D170-709F-8AFF772CE4BB}"/>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C6C0449F-9C8F-1FCA-EA87-1BDEE8BA4C32}"/>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61CA108A-5095-EEC9-BC26-2FAF2D8A5F4F}"/>
              </a:ext>
            </a:extLst>
          </p:cNvPr>
          <p:cNvSpPr>
            <a:spLocks noGrp="1"/>
          </p:cNvSpPr>
          <p:nvPr>
            <p:ph type="sldNum" sz="quarter" idx="12"/>
          </p:nvPr>
        </p:nvSpPr>
        <p:spPr>
          <a:ln/>
        </p:spPr>
        <p:txBody>
          <a:bodyPr/>
          <a:lstStyle>
            <a:lvl1pPr>
              <a:defRPr/>
            </a:lvl1pPr>
          </a:lstStyle>
          <a:p>
            <a:pPr>
              <a:defRPr/>
            </a:pPr>
            <a:fld id="{F6947DB7-B242-48CE-990D-667F445BF7AC}" type="slidenum">
              <a:rPr lang="zh-CN" altLang="en-US"/>
              <a:pPr>
                <a:defRPr/>
              </a:pPr>
              <a:t>‹#›</a:t>
            </a:fld>
            <a:endParaRPr lang="zh-CN" altLang="en-US"/>
          </a:p>
        </p:txBody>
      </p:sp>
    </p:spTree>
    <p:extLst>
      <p:ext uri="{BB962C8B-B14F-4D97-AF65-F5344CB8AC3E}">
        <p14:creationId xmlns:p14="http://schemas.microsoft.com/office/powerpoint/2010/main" val="42746767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lstStyle>
            <a:lvl1pPr>
              <a:defRPr sz="4500"/>
            </a:lvl1pPr>
          </a:lstStyle>
          <a:p>
            <a:r>
              <a:rPr lang="zh-CN" altLang="en-US" noProof="1"/>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p>
        </p:txBody>
      </p:sp>
      <p:sp>
        <p:nvSpPr>
          <p:cNvPr id="4" name="日期占位符 1">
            <a:extLst>
              <a:ext uri="{FF2B5EF4-FFF2-40B4-BE49-F238E27FC236}">
                <a16:creationId xmlns:a16="http://schemas.microsoft.com/office/drawing/2014/main" id="{9BAEE8C6-3BCE-9E1C-F0EB-38283DEA72CD}"/>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9FA2FE24-939F-F17C-065E-729482F8E893}"/>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662765D1-302F-8C82-FF84-19C4B17F9606}"/>
              </a:ext>
            </a:extLst>
          </p:cNvPr>
          <p:cNvSpPr>
            <a:spLocks noGrp="1"/>
          </p:cNvSpPr>
          <p:nvPr>
            <p:ph type="sldNum" sz="quarter" idx="12"/>
          </p:nvPr>
        </p:nvSpPr>
        <p:spPr>
          <a:ln/>
        </p:spPr>
        <p:txBody>
          <a:bodyPr/>
          <a:lstStyle>
            <a:lvl1pPr>
              <a:defRPr/>
            </a:lvl1pPr>
          </a:lstStyle>
          <a:p>
            <a:pPr>
              <a:defRPr/>
            </a:pPr>
            <a:fld id="{4969A3B1-C796-441E-9BD9-2F1CE31B0D3D}" type="slidenum">
              <a:rPr lang="zh-CN" altLang="en-US"/>
              <a:pPr>
                <a:defRPr/>
              </a:pPr>
              <a:t>‹#›</a:t>
            </a:fld>
            <a:endParaRPr lang="zh-CN" altLang="en-US"/>
          </a:p>
        </p:txBody>
      </p:sp>
    </p:spTree>
    <p:extLst>
      <p:ext uri="{BB962C8B-B14F-4D97-AF65-F5344CB8AC3E}">
        <p14:creationId xmlns:p14="http://schemas.microsoft.com/office/powerpoint/2010/main" val="14265422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504825" y="1401763"/>
            <a:ext cx="3925157" cy="4779962"/>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590193" y="1401763"/>
            <a:ext cx="3925157" cy="4779962"/>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1">
            <a:extLst>
              <a:ext uri="{FF2B5EF4-FFF2-40B4-BE49-F238E27FC236}">
                <a16:creationId xmlns:a16="http://schemas.microsoft.com/office/drawing/2014/main" id="{D3FAA6D1-D1CB-BA61-D7C7-63D507D63360}"/>
              </a:ext>
            </a:extLst>
          </p:cNvPr>
          <p:cNvSpPr>
            <a:spLocks noGrp="1"/>
          </p:cNvSpPr>
          <p:nvPr>
            <p:ph type="dt" sz="half" idx="10"/>
          </p:nvPr>
        </p:nvSpPr>
        <p:spPr>
          <a:ln/>
        </p:spPr>
        <p:txBody>
          <a:bodyPr/>
          <a:lstStyle>
            <a:lvl1pPr>
              <a:defRPr/>
            </a:lvl1pPr>
          </a:lstStyle>
          <a:p>
            <a:pPr>
              <a:defRPr/>
            </a:pPr>
            <a:endParaRPr lang="en-US" altLang="x-none"/>
          </a:p>
        </p:txBody>
      </p:sp>
      <p:sp>
        <p:nvSpPr>
          <p:cNvPr id="6" name="页脚占位符 2">
            <a:extLst>
              <a:ext uri="{FF2B5EF4-FFF2-40B4-BE49-F238E27FC236}">
                <a16:creationId xmlns:a16="http://schemas.microsoft.com/office/drawing/2014/main" id="{31B3073D-6898-4798-566B-3E62FADB599F}"/>
              </a:ext>
            </a:extLst>
          </p:cNvPr>
          <p:cNvSpPr>
            <a:spLocks noGrp="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E39517D6-8224-B0D4-2ED4-3B7B62B452B0}"/>
              </a:ext>
            </a:extLst>
          </p:cNvPr>
          <p:cNvSpPr>
            <a:spLocks noGrp="1"/>
          </p:cNvSpPr>
          <p:nvPr>
            <p:ph type="sldNum" sz="quarter" idx="12"/>
          </p:nvPr>
        </p:nvSpPr>
        <p:spPr>
          <a:ln/>
        </p:spPr>
        <p:txBody>
          <a:bodyPr/>
          <a:lstStyle>
            <a:lvl1pPr>
              <a:defRPr/>
            </a:lvl1pPr>
          </a:lstStyle>
          <a:p>
            <a:pPr>
              <a:defRPr/>
            </a:pPr>
            <a:fld id="{AC0C729E-E62E-4D39-8E21-2BC04A92982C}" type="slidenum">
              <a:rPr lang="zh-CN" altLang="en-US"/>
              <a:pPr>
                <a:defRPr/>
              </a:pPr>
              <a:t>‹#›</a:t>
            </a:fld>
            <a:endParaRPr lang="zh-CN" altLang="en-US"/>
          </a:p>
        </p:txBody>
      </p:sp>
    </p:spTree>
    <p:extLst>
      <p:ext uri="{BB962C8B-B14F-4D97-AF65-F5344CB8AC3E}">
        <p14:creationId xmlns:p14="http://schemas.microsoft.com/office/powerpoint/2010/main" val="35081203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890081" y="1778438"/>
            <a:ext cx="3655181"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p>
        </p:txBody>
      </p:sp>
      <p:sp>
        <p:nvSpPr>
          <p:cNvPr id="4" name="内容占位符 3"/>
          <p:cNvSpPr>
            <a:spLocks noGrp="1"/>
          </p:cNvSpPr>
          <p:nvPr>
            <p:ph sz="half" idx="2"/>
          </p:nvPr>
        </p:nvSpPr>
        <p:spPr>
          <a:xfrm>
            <a:off x="890081" y="2665379"/>
            <a:ext cx="3655181"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92704" y="1778438"/>
            <a:ext cx="3673182"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p>
        </p:txBody>
      </p:sp>
      <p:sp>
        <p:nvSpPr>
          <p:cNvPr id="6" name="内容占位符 5"/>
          <p:cNvSpPr>
            <a:spLocks noGrp="1"/>
          </p:cNvSpPr>
          <p:nvPr>
            <p:ph sz="quarter" idx="4"/>
          </p:nvPr>
        </p:nvSpPr>
        <p:spPr>
          <a:xfrm>
            <a:off x="4692704" y="2665379"/>
            <a:ext cx="3673182"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1">
            <a:extLst>
              <a:ext uri="{FF2B5EF4-FFF2-40B4-BE49-F238E27FC236}">
                <a16:creationId xmlns:a16="http://schemas.microsoft.com/office/drawing/2014/main" id="{B9906F6F-267F-9EC6-891F-D6532DAA9E4D}"/>
              </a:ext>
            </a:extLst>
          </p:cNvPr>
          <p:cNvSpPr>
            <a:spLocks noGrp="1"/>
          </p:cNvSpPr>
          <p:nvPr>
            <p:ph type="dt" sz="half" idx="10"/>
          </p:nvPr>
        </p:nvSpPr>
        <p:spPr>
          <a:ln/>
        </p:spPr>
        <p:txBody>
          <a:bodyPr/>
          <a:lstStyle>
            <a:lvl1pPr>
              <a:defRPr/>
            </a:lvl1pPr>
          </a:lstStyle>
          <a:p>
            <a:pPr>
              <a:defRPr/>
            </a:pPr>
            <a:endParaRPr lang="en-US" altLang="x-none"/>
          </a:p>
        </p:txBody>
      </p:sp>
      <p:sp>
        <p:nvSpPr>
          <p:cNvPr id="8" name="页脚占位符 2">
            <a:extLst>
              <a:ext uri="{FF2B5EF4-FFF2-40B4-BE49-F238E27FC236}">
                <a16:creationId xmlns:a16="http://schemas.microsoft.com/office/drawing/2014/main" id="{39EF5BB2-F588-DDFB-BE4F-6EA9013EDE00}"/>
              </a:ext>
            </a:extLst>
          </p:cNvPr>
          <p:cNvSpPr>
            <a:spLocks noGrp="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365E4C4F-BD85-FED5-56C3-00539B03DD6E}"/>
              </a:ext>
            </a:extLst>
          </p:cNvPr>
          <p:cNvSpPr>
            <a:spLocks noGrp="1"/>
          </p:cNvSpPr>
          <p:nvPr>
            <p:ph type="sldNum" sz="quarter" idx="12"/>
          </p:nvPr>
        </p:nvSpPr>
        <p:spPr>
          <a:ln/>
        </p:spPr>
        <p:txBody>
          <a:bodyPr/>
          <a:lstStyle>
            <a:lvl1pPr>
              <a:defRPr/>
            </a:lvl1pPr>
          </a:lstStyle>
          <a:p>
            <a:pPr>
              <a:defRPr/>
            </a:pPr>
            <a:fld id="{64B6E570-21A2-45DA-83A1-C41578556037}" type="slidenum">
              <a:rPr lang="zh-CN" altLang="en-US"/>
              <a:pPr>
                <a:defRPr/>
              </a:pPr>
              <a:t>‹#›</a:t>
            </a:fld>
            <a:endParaRPr lang="zh-CN" altLang="en-US"/>
          </a:p>
        </p:txBody>
      </p:sp>
    </p:spTree>
    <p:extLst>
      <p:ext uri="{BB962C8B-B14F-4D97-AF65-F5344CB8AC3E}">
        <p14:creationId xmlns:p14="http://schemas.microsoft.com/office/powerpoint/2010/main" val="40752630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1">
            <a:extLst>
              <a:ext uri="{FF2B5EF4-FFF2-40B4-BE49-F238E27FC236}">
                <a16:creationId xmlns:a16="http://schemas.microsoft.com/office/drawing/2014/main" id="{B7207E48-CE1B-197B-BCCD-634143D93B73}"/>
              </a:ext>
            </a:extLst>
          </p:cNvPr>
          <p:cNvSpPr>
            <a:spLocks noGrp="1"/>
          </p:cNvSpPr>
          <p:nvPr>
            <p:ph type="dt" sz="half" idx="10"/>
          </p:nvPr>
        </p:nvSpPr>
        <p:spPr>
          <a:ln/>
        </p:spPr>
        <p:txBody>
          <a:bodyPr/>
          <a:lstStyle>
            <a:lvl1pPr>
              <a:defRPr/>
            </a:lvl1pPr>
          </a:lstStyle>
          <a:p>
            <a:pPr>
              <a:defRPr/>
            </a:pPr>
            <a:endParaRPr lang="en-US" altLang="x-none"/>
          </a:p>
        </p:txBody>
      </p:sp>
      <p:sp>
        <p:nvSpPr>
          <p:cNvPr id="4" name="页脚占位符 2">
            <a:extLst>
              <a:ext uri="{FF2B5EF4-FFF2-40B4-BE49-F238E27FC236}">
                <a16:creationId xmlns:a16="http://schemas.microsoft.com/office/drawing/2014/main" id="{383EC911-B767-064D-CC0A-9C8B53D4EC6A}"/>
              </a:ext>
            </a:extLst>
          </p:cNvPr>
          <p:cNvSpPr>
            <a:spLocks noGrp="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06BD5C42-E0B0-96E7-9313-F48B3517FE72}"/>
              </a:ext>
            </a:extLst>
          </p:cNvPr>
          <p:cNvSpPr>
            <a:spLocks noGrp="1"/>
          </p:cNvSpPr>
          <p:nvPr>
            <p:ph type="sldNum" sz="quarter" idx="12"/>
          </p:nvPr>
        </p:nvSpPr>
        <p:spPr>
          <a:ln/>
        </p:spPr>
        <p:txBody>
          <a:bodyPr/>
          <a:lstStyle>
            <a:lvl1pPr>
              <a:defRPr/>
            </a:lvl1pPr>
          </a:lstStyle>
          <a:p>
            <a:pPr>
              <a:defRPr/>
            </a:pPr>
            <a:fld id="{F60599B8-08A9-449D-967E-A637992C878E}" type="slidenum">
              <a:rPr lang="zh-CN" altLang="en-US"/>
              <a:pPr>
                <a:defRPr/>
              </a:pPr>
              <a:t>‹#›</a:t>
            </a:fld>
            <a:endParaRPr lang="zh-CN" altLang="en-US"/>
          </a:p>
        </p:txBody>
      </p:sp>
    </p:spTree>
    <p:extLst>
      <p:ext uri="{BB962C8B-B14F-4D97-AF65-F5344CB8AC3E}">
        <p14:creationId xmlns:p14="http://schemas.microsoft.com/office/powerpoint/2010/main" val="35127338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Chapter Opener">
    <p:spTree>
      <p:nvGrpSpPr>
        <p:cNvPr id="1" name=""/>
        <p:cNvGrpSpPr/>
        <p:nvPr/>
      </p:nvGrpSpPr>
      <p:grpSpPr>
        <a:xfrm>
          <a:off x="0" y="0"/>
          <a:ext cx="0" cy="0"/>
          <a:chOff x="0" y="0"/>
          <a:chExt cx="0" cy="0"/>
        </a:xfrm>
      </p:grpSpPr>
      <p:sp>
        <p:nvSpPr>
          <p:cNvPr id="11" name="Title 10"/>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Text Placeholder 6"/>
          <p:cNvSpPr>
            <a:spLocks noGrp="1"/>
          </p:cNvSpPr>
          <p:nvPr>
            <p:ph type="body" sz="quarter" idx="13" hasCustomPrompt="1"/>
          </p:nvPr>
        </p:nvSpPr>
        <p:spPr>
          <a:xfrm>
            <a:off x="457200" y="816430"/>
            <a:ext cx="8229600" cy="478970"/>
          </a:xfrm>
        </p:spPr>
        <p:txBody>
          <a:bodyPr>
            <a:noAutofit/>
          </a:bodyPr>
          <a:lstStyle>
            <a:lvl1pPr marL="0" indent="0">
              <a:spcBef>
                <a:spcPts val="0"/>
              </a:spcBef>
              <a:buNone/>
              <a:defRPr sz="20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Add edition here</a:t>
            </a:r>
          </a:p>
        </p:txBody>
      </p:sp>
      <p:sp>
        <p:nvSpPr>
          <p:cNvPr id="9" name="Text Placeholder 8"/>
          <p:cNvSpPr>
            <a:spLocks noGrp="1"/>
          </p:cNvSpPr>
          <p:nvPr>
            <p:ph type="body" sz="quarter" idx="14" hasCustomPrompt="1"/>
          </p:nvPr>
        </p:nvSpPr>
        <p:spPr>
          <a:xfrm>
            <a:off x="5029200" y="1600201"/>
            <a:ext cx="3657600" cy="1600199"/>
          </a:xfrm>
        </p:spPr>
        <p:txBody>
          <a:bodyPr anchor="b">
            <a:noAutofit/>
          </a:bodyPr>
          <a:lstStyle>
            <a:lvl1pPr marL="0" indent="0">
              <a:spcBef>
                <a:spcPts val="0"/>
              </a:spcBef>
              <a:buNone/>
              <a:defRPr sz="3000" baseline="0"/>
            </a:lvl1pPr>
            <a:lvl2pPr marL="0" indent="0">
              <a:spcBef>
                <a:spcPts val="0"/>
              </a:spcBef>
              <a:buNone/>
              <a:defRPr sz="4400"/>
            </a:lvl2pPr>
            <a:lvl3pPr marL="0" indent="0">
              <a:spcBef>
                <a:spcPts val="0"/>
              </a:spcBef>
              <a:buNone/>
              <a:defRPr sz="4400"/>
            </a:lvl3pPr>
            <a:lvl4pPr marL="0" indent="0">
              <a:spcBef>
                <a:spcPts val="0"/>
              </a:spcBef>
              <a:buNone/>
              <a:defRPr sz="4400"/>
            </a:lvl4pPr>
            <a:lvl5pPr marL="0" indent="0">
              <a:spcBef>
                <a:spcPts val="0"/>
              </a:spcBef>
              <a:buNone/>
              <a:defRPr sz="4400"/>
            </a:lvl5pPr>
            <a:lvl6pPr marL="0" indent="0">
              <a:spcBef>
                <a:spcPts val="0"/>
              </a:spcBef>
              <a:buNone/>
              <a:defRPr sz="4400"/>
            </a:lvl6pPr>
            <a:lvl7pPr marL="0" indent="0">
              <a:spcBef>
                <a:spcPts val="0"/>
              </a:spcBef>
              <a:buNone/>
              <a:defRPr sz="4400"/>
            </a:lvl7pPr>
            <a:lvl8pPr marL="0" indent="0">
              <a:spcBef>
                <a:spcPts val="0"/>
              </a:spcBef>
              <a:buNone/>
              <a:defRPr sz="4400"/>
            </a:lvl8pPr>
            <a:lvl9pPr marL="0" indent="0">
              <a:spcBef>
                <a:spcPts val="0"/>
              </a:spcBef>
              <a:buNone/>
              <a:defRPr sz="4400"/>
            </a:lvl9pPr>
          </a:lstStyle>
          <a:p>
            <a:pPr lvl="0"/>
            <a:r>
              <a:rPr lang="en-US" dirty="0"/>
              <a:t>Chapter ##</a:t>
            </a:r>
          </a:p>
        </p:txBody>
      </p:sp>
      <p:sp>
        <p:nvSpPr>
          <p:cNvPr id="10" name="Text Placeholder 8"/>
          <p:cNvSpPr>
            <a:spLocks noGrp="1"/>
          </p:cNvSpPr>
          <p:nvPr>
            <p:ph type="body" sz="quarter" idx="15" hasCustomPrompt="1"/>
          </p:nvPr>
        </p:nvSpPr>
        <p:spPr>
          <a:xfrm>
            <a:off x="5029200" y="3200400"/>
            <a:ext cx="3657600" cy="2925763"/>
          </a:xfrm>
        </p:spPr>
        <p:txBody>
          <a:bodyPr>
            <a:noAutofit/>
          </a:bodyPr>
          <a:lstStyle>
            <a:lvl1pPr marL="0" indent="0">
              <a:spcBef>
                <a:spcPts val="0"/>
              </a:spcBef>
              <a:buNone/>
              <a:defRPr sz="2200"/>
            </a:lvl1pPr>
            <a:lvl2pPr marL="0" indent="0">
              <a:spcBef>
                <a:spcPts val="0"/>
              </a:spcBef>
              <a:buNone/>
              <a:defRPr/>
            </a:lvl2pPr>
            <a:lvl3pPr marL="0" indent="0">
              <a:spcBef>
                <a:spcPts val="0"/>
              </a:spcBef>
              <a:buNone/>
              <a:defRPr/>
            </a:lvl3pPr>
            <a:lvl4pPr marL="0" indent="0">
              <a:spcBef>
                <a:spcPts val="0"/>
              </a:spcBef>
              <a:buNone/>
              <a:defRPr/>
            </a:lvl4pPr>
            <a:lvl5pPr marL="0" indent="0">
              <a:spcBef>
                <a:spcPts val="0"/>
              </a:spcBef>
              <a:buNone/>
              <a:defRPr/>
            </a:lvl5pPr>
            <a:lvl6pPr marL="0" indent="0">
              <a:spcBef>
                <a:spcPts val="0"/>
              </a:spcBef>
              <a:buNone/>
              <a:defRPr/>
            </a:lvl6pPr>
            <a:lvl7pPr marL="0" indent="0">
              <a:spcBef>
                <a:spcPts val="0"/>
              </a:spcBef>
              <a:buNone/>
              <a:defRPr/>
            </a:lvl7pPr>
            <a:lvl8pPr marL="0" indent="0">
              <a:spcBef>
                <a:spcPts val="0"/>
              </a:spcBef>
              <a:buNone/>
              <a:defRPr/>
            </a:lvl8pPr>
            <a:lvl9pPr marL="0" indent="0">
              <a:spcBef>
                <a:spcPts val="0"/>
              </a:spcBef>
              <a:buNone/>
              <a:defRPr/>
            </a:lvl9pPr>
          </a:lstStyle>
          <a:p>
            <a:pPr lvl="0"/>
            <a:r>
              <a:rPr lang="en-US" dirty="0"/>
              <a:t>Chapter title</a:t>
            </a:r>
          </a:p>
        </p:txBody>
      </p:sp>
      <p:sp>
        <p:nvSpPr>
          <p:cNvPr id="16" name="Footer Placeholder 2"/>
          <p:cNvSpPr>
            <a:spLocks noGrp="1"/>
          </p:cNvSpPr>
          <p:nvPr>
            <p:ph type="ftr" sz="quarter" idx="10"/>
          </p:nvPr>
        </p:nvSpPr>
        <p:spPr>
          <a:xfrm>
            <a:off x="93969" y="6165337"/>
            <a:ext cx="8595360" cy="235463"/>
          </a:xfrm>
        </p:spPr>
        <p:txBody>
          <a:bodyPr/>
          <a:lstStyle/>
          <a:p>
            <a:endParaRPr lang="en-US" dirty="0"/>
          </a:p>
        </p:txBody>
      </p:sp>
      <p:pic>
        <p:nvPicPr>
          <p:cNvPr id="12" name="Picture 11"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2981062836"/>
      </p:ext>
    </p:extLst>
  </p:cSld>
  <p:clrMapOvr>
    <a:masterClrMapping/>
  </p:clrMapOvr>
  <p:transition spd="slow">
    <p:random/>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77A2BF8-2437-EC22-492C-C563789E3E40}"/>
              </a:ext>
            </a:extLst>
          </p:cNvPr>
          <p:cNvSpPr>
            <a:spLocks noGrp="1"/>
          </p:cNvSpPr>
          <p:nvPr>
            <p:ph type="dt" sz="half" idx="10"/>
          </p:nvPr>
        </p:nvSpPr>
        <p:spPr>
          <a:ln/>
        </p:spPr>
        <p:txBody>
          <a:bodyPr/>
          <a:lstStyle>
            <a:lvl1pPr>
              <a:defRPr/>
            </a:lvl1pPr>
          </a:lstStyle>
          <a:p>
            <a:pPr>
              <a:defRPr/>
            </a:pPr>
            <a:endParaRPr lang="en-US" altLang="x-none"/>
          </a:p>
        </p:txBody>
      </p:sp>
      <p:sp>
        <p:nvSpPr>
          <p:cNvPr id="3" name="页脚占位符 2">
            <a:extLst>
              <a:ext uri="{FF2B5EF4-FFF2-40B4-BE49-F238E27FC236}">
                <a16:creationId xmlns:a16="http://schemas.microsoft.com/office/drawing/2014/main" id="{A40957AB-EDBA-A18A-DDEA-680F4AC33F34}"/>
              </a:ext>
            </a:extLst>
          </p:cNvPr>
          <p:cNvSpPr>
            <a:spLocks noGrp="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F818DCB1-1F64-5841-0DA7-2D0C057C20F0}"/>
              </a:ext>
            </a:extLst>
          </p:cNvPr>
          <p:cNvSpPr>
            <a:spLocks noGrp="1"/>
          </p:cNvSpPr>
          <p:nvPr>
            <p:ph type="sldNum" sz="quarter" idx="12"/>
          </p:nvPr>
        </p:nvSpPr>
        <p:spPr>
          <a:ln/>
        </p:spPr>
        <p:txBody>
          <a:bodyPr/>
          <a:lstStyle>
            <a:lvl1pPr>
              <a:defRPr/>
            </a:lvl1pPr>
          </a:lstStyle>
          <a:p>
            <a:pPr>
              <a:defRPr/>
            </a:pPr>
            <a:fld id="{B17B0ED4-254F-4C28-9BD1-0D1367A241BE}" type="slidenum">
              <a:rPr lang="zh-CN" altLang="en-US"/>
              <a:pPr>
                <a:defRPr/>
              </a:pPr>
              <a:t>‹#›</a:t>
            </a:fld>
            <a:endParaRPr lang="zh-CN" altLang="en-US"/>
          </a:p>
        </p:txBody>
      </p:sp>
    </p:spTree>
    <p:extLst>
      <p:ext uri="{BB962C8B-B14F-4D97-AF65-F5344CB8AC3E}">
        <p14:creationId xmlns:p14="http://schemas.microsoft.com/office/powerpoint/2010/main" val="423721497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r>
              <a:rPr lang="zh-CN" altLang="en-US" noProof="1"/>
              <a:t>单击此处编辑母版标题样式</a:t>
            </a:r>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p>
        </p:txBody>
      </p:sp>
      <p:sp>
        <p:nvSpPr>
          <p:cNvPr id="5" name="日期占位符 1">
            <a:extLst>
              <a:ext uri="{FF2B5EF4-FFF2-40B4-BE49-F238E27FC236}">
                <a16:creationId xmlns:a16="http://schemas.microsoft.com/office/drawing/2014/main" id="{C0D1D05A-60CB-8246-BD3A-D018147DFD5C}"/>
              </a:ext>
            </a:extLst>
          </p:cNvPr>
          <p:cNvSpPr>
            <a:spLocks noGrp="1"/>
          </p:cNvSpPr>
          <p:nvPr>
            <p:ph type="dt" sz="half" idx="10"/>
          </p:nvPr>
        </p:nvSpPr>
        <p:spPr>
          <a:ln/>
        </p:spPr>
        <p:txBody>
          <a:bodyPr/>
          <a:lstStyle>
            <a:lvl1pPr>
              <a:defRPr/>
            </a:lvl1pPr>
          </a:lstStyle>
          <a:p>
            <a:pPr>
              <a:defRPr/>
            </a:pPr>
            <a:endParaRPr lang="en-US" altLang="x-none"/>
          </a:p>
        </p:txBody>
      </p:sp>
      <p:sp>
        <p:nvSpPr>
          <p:cNvPr id="6" name="页脚占位符 2">
            <a:extLst>
              <a:ext uri="{FF2B5EF4-FFF2-40B4-BE49-F238E27FC236}">
                <a16:creationId xmlns:a16="http://schemas.microsoft.com/office/drawing/2014/main" id="{D2971154-EEC9-A591-EB88-63AC2A8BA50E}"/>
              </a:ext>
            </a:extLst>
          </p:cNvPr>
          <p:cNvSpPr>
            <a:spLocks noGrp="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80AB74A9-9200-4EF2-59F3-9642BC52C14F}"/>
              </a:ext>
            </a:extLst>
          </p:cNvPr>
          <p:cNvSpPr>
            <a:spLocks noGrp="1"/>
          </p:cNvSpPr>
          <p:nvPr>
            <p:ph type="sldNum" sz="quarter" idx="12"/>
          </p:nvPr>
        </p:nvSpPr>
        <p:spPr>
          <a:ln/>
        </p:spPr>
        <p:txBody>
          <a:bodyPr/>
          <a:lstStyle>
            <a:lvl1pPr>
              <a:defRPr/>
            </a:lvl1pPr>
          </a:lstStyle>
          <a:p>
            <a:pPr>
              <a:defRPr/>
            </a:pPr>
            <a:fld id="{DAF96186-7C51-490F-9776-C653795717A5}" type="slidenum">
              <a:rPr lang="zh-CN" altLang="en-US"/>
              <a:pPr>
                <a:defRPr/>
              </a:pPr>
              <a:t>‹#›</a:t>
            </a:fld>
            <a:endParaRPr lang="zh-CN" altLang="en-US"/>
          </a:p>
        </p:txBody>
      </p:sp>
    </p:spTree>
    <p:extLst>
      <p:ext uri="{BB962C8B-B14F-4D97-AF65-F5344CB8AC3E}">
        <p14:creationId xmlns:p14="http://schemas.microsoft.com/office/powerpoint/2010/main" val="38892780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lstStyle>
            <a:lvl1pPr>
              <a:defRPr sz="2400"/>
            </a:lvl1pPr>
          </a:lstStyle>
          <a:p>
            <a:r>
              <a:rPr lang="zh-CN" altLang="en-US" noProof="1"/>
              <a:t>单击此处编辑母版标题样式</a:t>
            </a:r>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1">
              <a:sym typeface="Times New Roman" panose="02020603050405020304" pitchFamily="18" charset="0"/>
            </a:endParaRPr>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noProof="1"/>
              <a:t>单击此处编辑母版文本样式</a:t>
            </a:r>
          </a:p>
        </p:txBody>
      </p:sp>
      <p:sp>
        <p:nvSpPr>
          <p:cNvPr id="5" name="日期占位符 1">
            <a:extLst>
              <a:ext uri="{FF2B5EF4-FFF2-40B4-BE49-F238E27FC236}">
                <a16:creationId xmlns:a16="http://schemas.microsoft.com/office/drawing/2014/main" id="{8B4BC376-30CE-A0FE-5D2D-A8E91A7126FC}"/>
              </a:ext>
            </a:extLst>
          </p:cNvPr>
          <p:cNvSpPr>
            <a:spLocks noGrp="1"/>
          </p:cNvSpPr>
          <p:nvPr>
            <p:ph type="dt" sz="half" idx="10"/>
          </p:nvPr>
        </p:nvSpPr>
        <p:spPr>
          <a:ln/>
        </p:spPr>
        <p:txBody>
          <a:bodyPr/>
          <a:lstStyle>
            <a:lvl1pPr>
              <a:defRPr/>
            </a:lvl1pPr>
          </a:lstStyle>
          <a:p>
            <a:pPr>
              <a:defRPr/>
            </a:pPr>
            <a:endParaRPr lang="en-US" altLang="x-none"/>
          </a:p>
        </p:txBody>
      </p:sp>
      <p:sp>
        <p:nvSpPr>
          <p:cNvPr id="6" name="页脚占位符 2">
            <a:extLst>
              <a:ext uri="{FF2B5EF4-FFF2-40B4-BE49-F238E27FC236}">
                <a16:creationId xmlns:a16="http://schemas.microsoft.com/office/drawing/2014/main" id="{23675A8E-0699-BDF0-EDC8-60C27E80BB17}"/>
              </a:ext>
            </a:extLst>
          </p:cNvPr>
          <p:cNvSpPr>
            <a:spLocks noGrp="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CDA5C0D3-F3D2-C123-DE8E-0F29332C319F}"/>
              </a:ext>
            </a:extLst>
          </p:cNvPr>
          <p:cNvSpPr>
            <a:spLocks noGrp="1"/>
          </p:cNvSpPr>
          <p:nvPr>
            <p:ph type="sldNum" sz="quarter" idx="12"/>
          </p:nvPr>
        </p:nvSpPr>
        <p:spPr>
          <a:ln/>
        </p:spPr>
        <p:txBody>
          <a:bodyPr/>
          <a:lstStyle>
            <a:lvl1pPr>
              <a:defRPr/>
            </a:lvl1pPr>
          </a:lstStyle>
          <a:p>
            <a:pPr>
              <a:defRPr/>
            </a:pPr>
            <a:fld id="{4743C79E-6EFE-49ED-978D-4E22464AF94F}" type="slidenum">
              <a:rPr lang="zh-CN" altLang="en-US"/>
              <a:pPr>
                <a:defRPr/>
              </a:pPr>
              <a:t>‹#›</a:t>
            </a:fld>
            <a:endParaRPr lang="zh-CN" altLang="en-US"/>
          </a:p>
        </p:txBody>
      </p:sp>
    </p:spTree>
    <p:extLst>
      <p:ext uri="{BB962C8B-B14F-4D97-AF65-F5344CB8AC3E}">
        <p14:creationId xmlns:p14="http://schemas.microsoft.com/office/powerpoint/2010/main" val="267928482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
            <a:extLst>
              <a:ext uri="{FF2B5EF4-FFF2-40B4-BE49-F238E27FC236}">
                <a16:creationId xmlns:a16="http://schemas.microsoft.com/office/drawing/2014/main" id="{8134F982-82D6-BD20-45D1-080A3923890E}"/>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6958A2F1-2AEF-D8BE-2FDA-84AB222A76D0}"/>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8C42E192-297D-FCBC-99BB-7B9437A1D8CB}"/>
              </a:ext>
            </a:extLst>
          </p:cNvPr>
          <p:cNvSpPr>
            <a:spLocks noGrp="1"/>
          </p:cNvSpPr>
          <p:nvPr>
            <p:ph type="sldNum" sz="quarter" idx="12"/>
          </p:nvPr>
        </p:nvSpPr>
        <p:spPr>
          <a:ln/>
        </p:spPr>
        <p:txBody>
          <a:bodyPr/>
          <a:lstStyle>
            <a:lvl1pPr>
              <a:defRPr/>
            </a:lvl1pPr>
          </a:lstStyle>
          <a:p>
            <a:pPr>
              <a:defRPr/>
            </a:pPr>
            <a:fld id="{B2D9060F-0C8A-4C53-921A-35360880FF8F}" type="slidenum">
              <a:rPr lang="zh-CN" altLang="en-US"/>
              <a:pPr>
                <a:defRPr/>
              </a:pPr>
              <a:t>‹#›</a:t>
            </a:fld>
            <a:endParaRPr lang="zh-CN" altLang="en-US"/>
          </a:p>
        </p:txBody>
      </p:sp>
    </p:spTree>
    <p:extLst>
      <p:ext uri="{BB962C8B-B14F-4D97-AF65-F5344CB8AC3E}">
        <p14:creationId xmlns:p14="http://schemas.microsoft.com/office/powerpoint/2010/main" val="12910665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12719" y="109538"/>
            <a:ext cx="2002631" cy="6072187"/>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504825" y="109538"/>
            <a:ext cx="5891799" cy="6072187"/>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
            <a:extLst>
              <a:ext uri="{FF2B5EF4-FFF2-40B4-BE49-F238E27FC236}">
                <a16:creationId xmlns:a16="http://schemas.microsoft.com/office/drawing/2014/main" id="{F79B125C-9CE3-BA90-253E-7C727249F68A}"/>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DA0962F8-4B03-8C84-462E-772D17795054}"/>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A1520D4B-84AC-3664-0B4F-03C909BE01A3}"/>
              </a:ext>
            </a:extLst>
          </p:cNvPr>
          <p:cNvSpPr>
            <a:spLocks noGrp="1"/>
          </p:cNvSpPr>
          <p:nvPr>
            <p:ph type="sldNum" sz="quarter" idx="12"/>
          </p:nvPr>
        </p:nvSpPr>
        <p:spPr>
          <a:ln/>
        </p:spPr>
        <p:txBody>
          <a:bodyPr/>
          <a:lstStyle>
            <a:lvl1pPr>
              <a:defRPr/>
            </a:lvl1pPr>
          </a:lstStyle>
          <a:p>
            <a:pPr>
              <a:defRPr/>
            </a:pPr>
            <a:fld id="{E05C7A5B-74DB-49D6-B491-AE407EC09C99}" type="slidenum">
              <a:rPr lang="zh-CN" altLang="en-US"/>
              <a:pPr>
                <a:defRPr/>
              </a:pPr>
              <a:t>‹#›</a:t>
            </a:fld>
            <a:endParaRPr lang="zh-CN" altLang="en-US"/>
          </a:p>
        </p:txBody>
      </p:sp>
    </p:spTree>
    <p:extLst>
      <p:ext uri="{BB962C8B-B14F-4D97-AF65-F5344CB8AC3E}">
        <p14:creationId xmlns:p14="http://schemas.microsoft.com/office/powerpoint/2010/main" val="108623313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p:bgPr>
        <a:pattFill prst="ltHorz">
          <a:fgClr>
            <a:schemeClr val="bg2"/>
          </a:fgClr>
          <a:bgClr>
            <a:schemeClr val="bg1"/>
          </a:bgClr>
        </a:pattFill>
        <a:effectLst/>
      </p:bgPr>
    </p:bg>
    <p:spTree>
      <p:nvGrpSpPr>
        <p:cNvPr id="1" name=""/>
        <p:cNvGrpSpPr/>
        <p:nvPr/>
      </p:nvGrpSpPr>
      <p:grpSpPr>
        <a:xfrm>
          <a:off x="0" y="0"/>
          <a:ext cx="0" cy="0"/>
          <a:chOff x="0" y="0"/>
          <a:chExt cx="0" cy="0"/>
        </a:xfrm>
      </p:grpSpPr>
      <p:sp>
        <p:nvSpPr>
          <p:cNvPr id="2" name="AutoShape 7">
            <a:extLst>
              <a:ext uri="{FF2B5EF4-FFF2-40B4-BE49-F238E27FC236}">
                <a16:creationId xmlns:a16="http://schemas.microsoft.com/office/drawing/2014/main" id="{825EA498-B54F-45EF-2EDF-1750C9DF12F7}"/>
              </a:ext>
            </a:extLst>
          </p:cNvPr>
          <p:cNvSpPr>
            <a:spLocks noChangeArrowheads="1"/>
          </p:cNvSpPr>
          <p:nvPr/>
        </p:nvSpPr>
        <p:spPr bwMode="auto">
          <a:xfrm>
            <a:off x="685800" y="2393950"/>
            <a:ext cx="7772400" cy="109538"/>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a:defRPr/>
            </a:pPr>
            <a:endParaRPr lang="zh-CN" altLang="zh-CN" sz="2400" b="0">
              <a:latin typeface="Times New Roman" pitchFamily="18" charset="0"/>
            </a:endParaRPr>
          </a:p>
        </p:txBody>
      </p:sp>
      <p:sp>
        <p:nvSpPr>
          <p:cNvPr id="194562" name="Rectangle 2"/>
          <p:cNvSpPr>
            <a:spLocks noGrp="1" noChangeArrowheads="1"/>
          </p:cNvSpPr>
          <p:nvPr>
            <p:ph type="ctrTitle"/>
          </p:nvPr>
        </p:nvSpPr>
        <p:spPr>
          <a:xfrm>
            <a:off x="685800" y="990600"/>
            <a:ext cx="7772400" cy="1371600"/>
          </a:xfrm>
        </p:spPr>
        <p:txBody>
          <a:bodyPr/>
          <a:lstStyle>
            <a:lvl1pPr>
              <a:defRPr sz="4000"/>
            </a:lvl1pPr>
          </a:lstStyle>
          <a:p>
            <a:r>
              <a:rPr lang="zh-CN" altLang="en-US"/>
              <a:t>单击此处编辑母版标题样式</a:t>
            </a:r>
          </a:p>
        </p:txBody>
      </p:sp>
      <p:sp>
        <p:nvSpPr>
          <p:cNvPr id="194563" name="Rectangle 3"/>
          <p:cNvSpPr>
            <a:spLocks noGrp="1" noChangeArrowheads="1"/>
          </p:cNvSpPr>
          <p:nvPr>
            <p:ph type="subTitle" idx="1"/>
          </p:nvPr>
        </p:nvSpPr>
        <p:spPr>
          <a:xfrm>
            <a:off x="1447800" y="3429000"/>
            <a:ext cx="7010400" cy="1600200"/>
          </a:xfrm>
        </p:spPr>
        <p:txBody>
          <a:bodyPr/>
          <a:lstStyle>
            <a:lvl1pPr marL="0" indent="0">
              <a:buFont typeface="Wingdings" pitchFamily="2" charset="2"/>
              <a:buNone/>
              <a:defRPr sz="2800"/>
            </a:lvl1pPr>
          </a:lstStyle>
          <a:p>
            <a:r>
              <a:rPr lang="zh-CN" altLang="en-US"/>
              <a:t>单击此处编辑母版副标题样式</a:t>
            </a:r>
          </a:p>
        </p:txBody>
      </p:sp>
      <p:sp>
        <p:nvSpPr>
          <p:cNvPr id="3" name="Rectangle 4">
            <a:extLst>
              <a:ext uri="{FF2B5EF4-FFF2-40B4-BE49-F238E27FC236}">
                <a16:creationId xmlns:a16="http://schemas.microsoft.com/office/drawing/2014/main" id="{C0CE9A67-9CBD-E000-0FFC-F7EEB5EA6811}"/>
              </a:ext>
            </a:extLst>
          </p:cNvPr>
          <p:cNvSpPr>
            <a:spLocks noGrp="1" noChangeArrowheads="1"/>
          </p:cNvSpPr>
          <p:nvPr>
            <p:ph type="dt" sz="half" idx="10"/>
          </p:nvPr>
        </p:nvSpPr>
        <p:spPr>
          <a:xfrm>
            <a:off x="685800" y="6248400"/>
            <a:ext cx="1905000" cy="457200"/>
          </a:xfrm>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3F4272DD-0303-CB5D-3A2D-EB14EF6BC24B}"/>
              </a:ext>
            </a:extLst>
          </p:cNvPr>
          <p:cNvSpPr>
            <a:spLocks noGrp="1" noChangeArrowheads="1"/>
          </p:cNvSpPr>
          <p:nvPr>
            <p:ph type="ftr" sz="quarter" idx="11"/>
          </p:nvPr>
        </p:nvSpPr>
        <p:spPr>
          <a:xfrm>
            <a:off x="3124200" y="6248400"/>
            <a:ext cx="2895600" cy="457200"/>
          </a:xfrm>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AD8044AB-4163-E5EE-DCDD-A3C26A49514D}"/>
              </a:ext>
            </a:extLst>
          </p:cNvPr>
          <p:cNvSpPr>
            <a:spLocks noGrp="1" noChangeArrowheads="1"/>
          </p:cNvSpPr>
          <p:nvPr>
            <p:ph type="sldNum" sz="quarter" idx="12"/>
          </p:nvPr>
        </p:nvSpPr>
        <p:spPr>
          <a:xfrm>
            <a:off x="6553200" y="6248400"/>
            <a:ext cx="1905000" cy="457200"/>
          </a:xfrm>
        </p:spPr>
        <p:txBody>
          <a:bodyPr/>
          <a:lstStyle>
            <a:lvl1pPr>
              <a:defRPr/>
            </a:lvl1pPr>
          </a:lstStyle>
          <a:p>
            <a:fld id="{BCEE2B74-9AA2-4CA9-A660-EF361F936389}" type="slidenum">
              <a:rPr lang="en-US" altLang="zh-CN"/>
              <a:pPr/>
              <a:t>‹#›</a:t>
            </a:fld>
            <a:endParaRPr lang="en-US" altLang="zh-CN"/>
          </a:p>
        </p:txBody>
      </p:sp>
    </p:spTree>
    <p:extLst>
      <p:ext uri="{BB962C8B-B14F-4D97-AF65-F5344CB8AC3E}">
        <p14:creationId xmlns:p14="http://schemas.microsoft.com/office/powerpoint/2010/main" val="3219992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a:extLst>
              <a:ext uri="{FF2B5EF4-FFF2-40B4-BE49-F238E27FC236}">
                <a16:creationId xmlns:a16="http://schemas.microsoft.com/office/drawing/2014/main" id="{DF65E5CB-3DD1-066B-16A7-EC7A4856C62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75DBA5CC-57D6-75E2-5445-3A4EED9318C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A854215C-9EF3-588F-64F0-57F86924D726}"/>
              </a:ext>
            </a:extLst>
          </p:cNvPr>
          <p:cNvSpPr>
            <a:spLocks noGrp="1" noChangeArrowheads="1"/>
          </p:cNvSpPr>
          <p:nvPr>
            <p:ph type="sldNum" sz="quarter" idx="12"/>
          </p:nvPr>
        </p:nvSpPr>
        <p:spPr>
          <a:ln/>
        </p:spPr>
        <p:txBody>
          <a:bodyPr/>
          <a:lstStyle>
            <a:lvl1pPr>
              <a:defRPr/>
            </a:lvl1pPr>
          </a:lstStyle>
          <a:p>
            <a:fld id="{2571368B-3225-44C1-BDF4-1ABF762C9901}" type="slidenum">
              <a:rPr lang="en-US" altLang="zh-CN"/>
              <a:pPr/>
              <a:t>‹#›</a:t>
            </a:fld>
            <a:endParaRPr lang="en-US" altLang="zh-CN"/>
          </a:p>
        </p:txBody>
      </p:sp>
    </p:spTree>
    <p:extLst>
      <p:ext uri="{BB962C8B-B14F-4D97-AF65-F5344CB8AC3E}">
        <p14:creationId xmlns:p14="http://schemas.microsoft.com/office/powerpoint/2010/main" val="228935703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6">
            <a:extLst>
              <a:ext uri="{FF2B5EF4-FFF2-40B4-BE49-F238E27FC236}">
                <a16:creationId xmlns:a16="http://schemas.microsoft.com/office/drawing/2014/main" id="{72843EE2-C39A-0F21-50BA-F31B354C076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0A50B52B-81D4-A5EC-55C8-D63C3AA0434D}"/>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87BDC9B0-CEAB-DDFD-F505-A29CACA11F88}"/>
              </a:ext>
            </a:extLst>
          </p:cNvPr>
          <p:cNvSpPr>
            <a:spLocks noGrp="1" noChangeArrowheads="1"/>
          </p:cNvSpPr>
          <p:nvPr>
            <p:ph type="sldNum" sz="quarter" idx="12"/>
          </p:nvPr>
        </p:nvSpPr>
        <p:spPr>
          <a:ln/>
        </p:spPr>
        <p:txBody>
          <a:bodyPr/>
          <a:lstStyle>
            <a:lvl1pPr>
              <a:defRPr/>
            </a:lvl1pPr>
          </a:lstStyle>
          <a:p>
            <a:fld id="{0C39689A-0CB6-4D07-A741-2FE969F41E6C}" type="slidenum">
              <a:rPr lang="en-US" altLang="zh-CN"/>
              <a:pPr/>
              <a:t>‹#›</a:t>
            </a:fld>
            <a:endParaRPr lang="en-US" altLang="zh-CN"/>
          </a:p>
        </p:txBody>
      </p:sp>
    </p:spTree>
    <p:extLst>
      <p:ext uri="{BB962C8B-B14F-4D97-AF65-F5344CB8AC3E}">
        <p14:creationId xmlns:p14="http://schemas.microsoft.com/office/powerpoint/2010/main" val="394208498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566738" y="1752600"/>
            <a:ext cx="39243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3438" y="1752600"/>
            <a:ext cx="3924300" cy="4267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a:extLst>
              <a:ext uri="{FF2B5EF4-FFF2-40B4-BE49-F238E27FC236}">
                <a16:creationId xmlns:a16="http://schemas.microsoft.com/office/drawing/2014/main" id="{03F0C16D-2EDB-6B43-EE78-465AB0C6E089}"/>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7">
            <a:extLst>
              <a:ext uri="{FF2B5EF4-FFF2-40B4-BE49-F238E27FC236}">
                <a16:creationId xmlns:a16="http://schemas.microsoft.com/office/drawing/2014/main" id="{BF154B1B-5095-3F23-8E2F-C5C48D3C178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8">
            <a:extLst>
              <a:ext uri="{FF2B5EF4-FFF2-40B4-BE49-F238E27FC236}">
                <a16:creationId xmlns:a16="http://schemas.microsoft.com/office/drawing/2014/main" id="{214CCA84-BC69-1D74-CC67-5D8F558BDB51}"/>
              </a:ext>
            </a:extLst>
          </p:cNvPr>
          <p:cNvSpPr>
            <a:spLocks noGrp="1" noChangeArrowheads="1"/>
          </p:cNvSpPr>
          <p:nvPr>
            <p:ph type="sldNum" sz="quarter" idx="12"/>
          </p:nvPr>
        </p:nvSpPr>
        <p:spPr>
          <a:ln/>
        </p:spPr>
        <p:txBody>
          <a:bodyPr/>
          <a:lstStyle>
            <a:lvl1pPr>
              <a:defRPr/>
            </a:lvl1pPr>
          </a:lstStyle>
          <a:p>
            <a:fld id="{52870914-BFBA-4DE3-A2C2-E8B895EBA32C}" type="slidenum">
              <a:rPr lang="en-US" altLang="zh-CN"/>
              <a:pPr/>
              <a:t>‹#›</a:t>
            </a:fld>
            <a:endParaRPr lang="en-US" altLang="zh-CN"/>
          </a:p>
        </p:txBody>
      </p:sp>
    </p:spTree>
    <p:extLst>
      <p:ext uri="{BB962C8B-B14F-4D97-AF65-F5344CB8AC3E}">
        <p14:creationId xmlns:p14="http://schemas.microsoft.com/office/powerpoint/2010/main" val="427813467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a:extLst>
              <a:ext uri="{FF2B5EF4-FFF2-40B4-BE49-F238E27FC236}">
                <a16:creationId xmlns:a16="http://schemas.microsoft.com/office/drawing/2014/main" id="{C7F86DB3-0C61-43BB-5C0D-C0D563F9FD7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7">
            <a:extLst>
              <a:ext uri="{FF2B5EF4-FFF2-40B4-BE49-F238E27FC236}">
                <a16:creationId xmlns:a16="http://schemas.microsoft.com/office/drawing/2014/main" id="{D96895DA-6300-2445-CB7A-1F83A0931F85}"/>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8">
            <a:extLst>
              <a:ext uri="{FF2B5EF4-FFF2-40B4-BE49-F238E27FC236}">
                <a16:creationId xmlns:a16="http://schemas.microsoft.com/office/drawing/2014/main" id="{9047BB17-B67A-6F35-983A-3AA179F0E55D}"/>
              </a:ext>
            </a:extLst>
          </p:cNvPr>
          <p:cNvSpPr>
            <a:spLocks noGrp="1" noChangeArrowheads="1"/>
          </p:cNvSpPr>
          <p:nvPr>
            <p:ph type="sldNum" sz="quarter" idx="12"/>
          </p:nvPr>
        </p:nvSpPr>
        <p:spPr>
          <a:ln/>
        </p:spPr>
        <p:txBody>
          <a:bodyPr/>
          <a:lstStyle>
            <a:lvl1pPr>
              <a:defRPr/>
            </a:lvl1pPr>
          </a:lstStyle>
          <a:p>
            <a:fld id="{854DA72F-02CB-4FE5-A62E-273E6F104A54}" type="slidenum">
              <a:rPr lang="en-US" altLang="zh-CN"/>
              <a:pPr/>
              <a:t>‹#›</a:t>
            </a:fld>
            <a:endParaRPr lang="en-US" altLang="zh-CN"/>
          </a:p>
        </p:txBody>
      </p:sp>
    </p:spTree>
    <p:extLst>
      <p:ext uri="{BB962C8B-B14F-4D97-AF65-F5344CB8AC3E}">
        <p14:creationId xmlns:p14="http://schemas.microsoft.com/office/powerpoint/2010/main" val="38670451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Learning Objectives and Content">
    <p:spTree>
      <p:nvGrpSpPr>
        <p:cNvPr id="1" name=""/>
        <p:cNvGrpSpPr/>
        <p:nvPr/>
      </p:nvGrpSpPr>
      <p:grpSpPr>
        <a:xfrm>
          <a:off x="0" y="0"/>
          <a:ext cx="0" cy="0"/>
          <a:chOff x="0" y="0"/>
          <a:chExt cx="0" cy="0"/>
        </a:xfrm>
      </p:grpSpPr>
      <p:sp>
        <p:nvSpPr>
          <p:cNvPr id="8" name="Title 7"/>
          <p:cNvSpPr>
            <a:spLocks noGrp="1"/>
          </p:cNvSpPr>
          <p:nvPr>
            <p:ph type="title"/>
          </p:nvPr>
        </p:nvSpPr>
        <p:spPr>
          <a:xfrm>
            <a:off x="457200" y="215372"/>
            <a:ext cx="8229600" cy="622828"/>
          </a:xfrm>
        </p:spPr>
        <p:txBody>
          <a:bodyPr anchor="t"/>
          <a:lstStyle/>
          <a:p>
            <a:r>
              <a:rPr lang="en-US" dirty="0"/>
              <a:t>Click to edit Master title style</a:t>
            </a:r>
          </a:p>
        </p:txBody>
      </p:sp>
      <p:sp>
        <p:nvSpPr>
          <p:cNvPr id="7" name="Learning Objectives Placeholder 6"/>
          <p:cNvSpPr>
            <a:spLocks noGrp="1"/>
          </p:cNvSpPr>
          <p:nvPr>
            <p:ph type="body" sz="quarter" idx="13" hasCustomPrompt="1"/>
          </p:nvPr>
        </p:nvSpPr>
        <p:spPr>
          <a:xfrm>
            <a:off x="457200" y="816430"/>
            <a:ext cx="8229600" cy="402770"/>
          </a:xfrm>
        </p:spPr>
        <p:txBody>
          <a:bodyPr>
            <a:noAutofit/>
          </a:bodyPr>
          <a:lstStyle>
            <a:lvl1pPr marL="0" indent="0">
              <a:spcBef>
                <a:spcPts val="0"/>
              </a:spcBef>
              <a:buNone/>
              <a:defRPr sz="1600">
                <a:solidFill>
                  <a:srgbClr val="007FA3"/>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dirty="0"/>
              <a:t>Click to add Learning Objective(s)</a:t>
            </a:r>
          </a:p>
        </p:txBody>
      </p:sp>
      <p:sp>
        <p:nvSpPr>
          <p:cNvPr id="9" name="Content Placeholder 8"/>
          <p:cNvSpPr>
            <a:spLocks noGrp="1"/>
          </p:cNvSpPr>
          <p:nvPr>
            <p:ph sz="quarter" idx="14"/>
          </p:nvPr>
        </p:nvSpPr>
        <p:spPr>
          <a:xfrm>
            <a:off x="457200" y="1600200"/>
            <a:ext cx="8229600" cy="4525963"/>
          </a:xfrm>
        </p:spPr>
        <p:txBody>
          <a:bodyPr/>
          <a:lstStyle>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2" name="Footer Placeholder 2"/>
          <p:cNvSpPr>
            <a:spLocks noGrp="1"/>
          </p:cNvSpPr>
          <p:nvPr>
            <p:ph type="ftr" sz="quarter" idx="10"/>
          </p:nvPr>
        </p:nvSpPr>
        <p:spPr>
          <a:xfrm>
            <a:off x="93969" y="6172200"/>
            <a:ext cx="8595360" cy="235463"/>
          </a:xfrm>
        </p:spPr>
        <p:txBody>
          <a:bodyPr/>
          <a:lstStyle/>
          <a:p>
            <a:endParaRPr lang="en-US" dirty="0"/>
          </a:p>
        </p:txBody>
      </p:sp>
    </p:spTree>
    <p:extLst>
      <p:ext uri="{BB962C8B-B14F-4D97-AF65-F5344CB8AC3E}">
        <p14:creationId xmlns:p14="http://schemas.microsoft.com/office/powerpoint/2010/main" val="1152463018"/>
      </p:ext>
    </p:extLst>
  </p:cSld>
  <p:clrMapOvr>
    <a:masterClrMapping/>
  </p:clrMapOvr>
  <p:transition spd="slow">
    <p:random/>
  </p:transition>
</p:sldLayout>
</file>

<file path=ppt/slideLayouts/slideLayout3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6">
            <a:extLst>
              <a:ext uri="{FF2B5EF4-FFF2-40B4-BE49-F238E27FC236}">
                <a16:creationId xmlns:a16="http://schemas.microsoft.com/office/drawing/2014/main" id="{4B8B3827-87B6-5FFA-CD9F-EE519DC0766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7">
            <a:extLst>
              <a:ext uri="{FF2B5EF4-FFF2-40B4-BE49-F238E27FC236}">
                <a16:creationId xmlns:a16="http://schemas.microsoft.com/office/drawing/2014/main" id="{F5DC2AD3-ACC0-A6F6-6916-84877C61445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8">
            <a:extLst>
              <a:ext uri="{FF2B5EF4-FFF2-40B4-BE49-F238E27FC236}">
                <a16:creationId xmlns:a16="http://schemas.microsoft.com/office/drawing/2014/main" id="{A907AFB2-F762-C4C3-A813-3012A09DAB37}"/>
              </a:ext>
            </a:extLst>
          </p:cNvPr>
          <p:cNvSpPr>
            <a:spLocks noGrp="1" noChangeArrowheads="1"/>
          </p:cNvSpPr>
          <p:nvPr>
            <p:ph type="sldNum" sz="quarter" idx="12"/>
          </p:nvPr>
        </p:nvSpPr>
        <p:spPr>
          <a:ln/>
        </p:spPr>
        <p:txBody>
          <a:bodyPr/>
          <a:lstStyle>
            <a:lvl1pPr>
              <a:defRPr/>
            </a:lvl1pPr>
          </a:lstStyle>
          <a:p>
            <a:fld id="{B729F0FE-C03B-4250-81F8-22C9F82E4092}" type="slidenum">
              <a:rPr lang="en-US" altLang="zh-CN"/>
              <a:pPr/>
              <a:t>‹#›</a:t>
            </a:fld>
            <a:endParaRPr lang="en-US" altLang="zh-CN"/>
          </a:p>
        </p:txBody>
      </p:sp>
    </p:spTree>
    <p:extLst>
      <p:ext uri="{BB962C8B-B14F-4D97-AF65-F5344CB8AC3E}">
        <p14:creationId xmlns:p14="http://schemas.microsoft.com/office/powerpoint/2010/main" val="27234057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a:extLst>
              <a:ext uri="{FF2B5EF4-FFF2-40B4-BE49-F238E27FC236}">
                <a16:creationId xmlns:a16="http://schemas.microsoft.com/office/drawing/2014/main" id="{395CEBA7-985E-DBA3-A398-AAD12D107A54}"/>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7">
            <a:extLst>
              <a:ext uri="{FF2B5EF4-FFF2-40B4-BE49-F238E27FC236}">
                <a16:creationId xmlns:a16="http://schemas.microsoft.com/office/drawing/2014/main" id="{1C6355CA-3AB7-4299-74D6-E78619DA684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8">
            <a:extLst>
              <a:ext uri="{FF2B5EF4-FFF2-40B4-BE49-F238E27FC236}">
                <a16:creationId xmlns:a16="http://schemas.microsoft.com/office/drawing/2014/main" id="{EDFF61CE-AEA6-DABD-9854-2BA7E0A6D9C5}"/>
              </a:ext>
            </a:extLst>
          </p:cNvPr>
          <p:cNvSpPr>
            <a:spLocks noGrp="1" noChangeArrowheads="1"/>
          </p:cNvSpPr>
          <p:nvPr>
            <p:ph type="sldNum" sz="quarter" idx="12"/>
          </p:nvPr>
        </p:nvSpPr>
        <p:spPr>
          <a:ln/>
        </p:spPr>
        <p:txBody>
          <a:bodyPr/>
          <a:lstStyle>
            <a:lvl1pPr>
              <a:defRPr/>
            </a:lvl1pPr>
          </a:lstStyle>
          <a:p>
            <a:fld id="{B5F3FED8-BE9A-4236-943F-D864BEAB9B5F}" type="slidenum">
              <a:rPr lang="en-US" altLang="zh-CN"/>
              <a:pPr/>
              <a:t>‹#›</a:t>
            </a:fld>
            <a:endParaRPr lang="en-US" altLang="zh-CN"/>
          </a:p>
        </p:txBody>
      </p:sp>
    </p:spTree>
    <p:extLst>
      <p:ext uri="{BB962C8B-B14F-4D97-AF65-F5344CB8AC3E}">
        <p14:creationId xmlns:p14="http://schemas.microsoft.com/office/powerpoint/2010/main" val="156256849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a:extLst>
              <a:ext uri="{FF2B5EF4-FFF2-40B4-BE49-F238E27FC236}">
                <a16:creationId xmlns:a16="http://schemas.microsoft.com/office/drawing/2014/main" id="{CB610BA9-72C5-DF68-5678-465E6C092206}"/>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7">
            <a:extLst>
              <a:ext uri="{FF2B5EF4-FFF2-40B4-BE49-F238E27FC236}">
                <a16:creationId xmlns:a16="http://schemas.microsoft.com/office/drawing/2014/main" id="{495167A3-C1C9-DC13-17FE-3C4F11402A3F}"/>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8">
            <a:extLst>
              <a:ext uri="{FF2B5EF4-FFF2-40B4-BE49-F238E27FC236}">
                <a16:creationId xmlns:a16="http://schemas.microsoft.com/office/drawing/2014/main" id="{1E354FD3-3F24-3224-AB40-B4F4607401C5}"/>
              </a:ext>
            </a:extLst>
          </p:cNvPr>
          <p:cNvSpPr>
            <a:spLocks noGrp="1" noChangeArrowheads="1"/>
          </p:cNvSpPr>
          <p:nvPr>
            <p:ph type="sldNum" sz="quarter" idx="12"/>
          </p:nvPr>
        </p:nvSpPr>
        <p:spPr>
          <a:ln/>
        </p:spPr>
        <p:txBody>
          <a:bodyPr/>
          <a:lstStyle>
            <a:lvl1pPr>
              <a:defRPr/>
            </a:lvl1pPr>
          </a:lstStyle>
          <a:p>
            <a:fld id="{05BBA2AD-930A-4EB0-9DA1-B1D0821712FB}" type="slidenum">
              <a:rPr lang="en-US" altLang="zh-CN"/>
              <a:pPr/>
              <a:t>‹#›</a:t>
            </a:fld>
            <a:endParaRPr lang="en-US" altLang="zh-CN"/>
          </a:p>
        </p:txBody>
      </p:sp>
    </p:spTree>
    <p:extLst>
      <p:ext uri="{BB962C8B-B14F-4D97-AF65-F5344CB8AC3E}">
        <p14:creationId xmlns:p14="http://schemas.microsoft.com/office/powerpoint/2010/main" val="2766307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a:extLst>
              <a:ext uri="{FF2B5EF4-FFF2-40B4-BE49-F238E27FC236}">
                <a16:creationId xmlns:a16="http://schemas.microsoft.com/office/drawing/2014/main" id="{D06018BD-C7AE-1688-C2E6-993A09D9F1A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7">
            <a:extLst>
              <a:ext uri="{FF2B5EF4-FFF2-40B4-BE49-F238E27FC236}">
                <a16:creationId xmlns:a16="http://schemas.microsoft.com/office/drawing/2014/main" id="{CEE13705-FFDB-3522-6728-828F36E6214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8">
            <a:extLst>
              <a:ext uri="{FF2B5EF4-FFF2-40B4-BE49-F238E27FC236}">
                <a16:creationId xmlns:a16="http://schemas.microsoft.com/office/drawing/2014/main" id="{F0B14423-D76B-4721-6DEB-4E4AD0C6A942}"/>
              </a:ext>
            </a:extLst>
          </p:cNvPr>
          <p:cNvSpPr>
            <a:spLocks noGrp="1" noChangeArrowheads="1"/>
          </p:cNvSpPr>
          <p:nvPr>
            <p:ph type="sldNum" sz="quarter" idx="12"/>
          </p:nvPr>
        </p:nvSpPr>
        <p:spPr>
          <a:ln/>
        </p:spPr>
        <p:txBody>
          <a:bodyPr/>
          <a:lstStyle>
            <a:lvl1pPr>
              <a:defRPr/>
            </a:lvl1pPr>
          </a:lstStyle>
          <a:p>
            <a:fld id="{A80E383C-E315-40BB-B566-360C93C5C999}" type="slidenum">
              <a:rPr lang="en-US" altLang="zh-CN"/>
              <a:pPr/>
              <a:t>‹#›</a:t>
            </a:fld>
            <a:endParaRPr lang="en-US" altLang="zh-CN"/>
          </a:p>
        </p:txBody>
      </p:sp>
    </p:spTree>
    <p:extLst>
      <p:ext uri="{BB962C8B-B14F-4D97-AF65-F5344CB8AC3E}">
        <p14:creationId xmlns:p14="http://schemas.microsoft.com/office/powerpoint/2010/main" val="77417611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a:extLst>
              <a:ext uri="{FF2B5EF4-FFF2-40B4-BE49-F238E27FC236}">
                <a16:creationId xmlns:a16="http://schemas.microsoft.com/office/drawing/2014/main" id="{1BD44EC8-3B54-DBC0-A135-0E3733618463}"/>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64445A70-20F4-0717-11BB-6FEBD7A1E879}"/>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01A3EB69-8F44-C2B8-5C5D-0C88A1AACFF0}"/>
              </a:ext>
            </a:extLst>
          </p:cNvPr>
          <p:cNvSpPr>
            <a:spLocks noGrp="1" noChangeArrowheads="1"/>
          </p:cNvSpPr>
          <p:nvPr>
            <p:ph type="sldNum" sz="quarter" idx="12"/>
          </p:nvPr>
        </p:nvSpPr>
        <p:spPr>
          <a:ln/>
        </p:spPr>
        <p:txBody>
          <a:bodyPr/>
          <a:lstStyle>
            <a:lvl1pPr>
              <a:defRPr/>
            </a:lvl1pPr>
          </a:lstStyle>
          <a:p>
            <a:fld id="{6D714848-EB76-461A-8877-718C6CA324D7}" type="slidenum">
              <a:rPr lang="en-US" altLang="zh-CN"/>
              <a:pPr/>
              <a:t>‹#›</a:t>
            </a:fld>
            <a:endParaRPr lang="en-US" altLang="zh-CN"/>
          </a:p>
        </p:txBody>
      </p:sp>
    </p:spTree>
    <p:extLst>
      <p:ext uri="{BB962C8B-B14F-4D97-AF65-F5344CB8AC3E}">
        <p14:creationId xmlns:p14="http://schemas.microsoft.com/office/powerpoint/2010/main" val="405551859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73838" y="304800"/>
            <a:ext cx="2001837" cy="57150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566738" y="304800"/>
            <a:ext cx="5854700" cy="57150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a:extLst>
              <a:ext uri="{FF2B5EF4-FFF2-40B4-BE49-F238E27FC236}">
                <a16:creationId xmlns:a16="http://schemas.microsoft.com/office/drawing/2014/main" id="{544F3EAE-5223-33B1-8432-ABD007FC982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D77D8EFB-E596-EA65-D937-A355F113294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6DC78AF1-778C-089B-33EF-E8F97357A7A6}"/>
              </a:ext>
            </a:extLst>
          </p:cNvPr>
          <p:cNvSpPr>
            <a:spLocks noGrp="1" noChangeArrowheads="1"/>
          </p:cNvSpPr>
          <p:nvPr>
            <p:ph type="sldNum" sz="quarter" idx="12"/>
          </p:nvPr>
        </p:nvSpPr>
        <p:spPr>
          <a:ln/>
        </p:spPr>
        <p:txBody>
          <a:bodyPr/>
          <a:lstStyle>
            <a:lvl1pPr>
              <a:defRPr/>
            </a:lvl1pPr>
          </a:lstStyle>
          <a:p>
            <a:fld id="{5656428F-99B0-4AD6-837A-4CF93B6B1E58}" type="slidenum">
              <a:rPr lang="en-US" altLang="zh-CN"/>
              <a:pPr/>
              <a:t>‹#›</a:t>
            </a:fld>
            <a:endParaRPr lang="en-US" altLang="zh-CN"/>
          </a:p>
        </p:txBody>
      </p:sp>
    </p:spTree>
    <p:extLst>
      <p:ext uri="{BB962C8B-B14F-4D97-AF65-F5344CB8AC3E}">
        <p14:creationId xmlns:p14="http://schemas.microsoft.com/office/powerpoint/2010/main" val="51650103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574675" y="304800"/>
            <a:ext cx="8001000" cy="1216025"/>
          </a:xfrm>
        </p:spPr>
        <p:txBody>
          <a:bodyPr/>
          <a:lstStyle/>
          <a:p>
            <a:r>
              <a:rPr lang="zh-CN" altLang="en-US"/>
              <a:t>单击此处编辑母版标题样式</a:t>
            </a:r>
          </a:p>
        </p:txBody>
      </p:sp>
      <p:sp>
        <p:nvSpPr>
          <p:cNvPr id="3" name="文本占位符 2"/>
          <p:cNvSpPr>
            <a:spLocks noGrp="1"/>
          </p:cNvSpPr>
          <p:nvPr>
            <p:ph type="body" sz="half" idx="1"/>
          </p:nvPr>
        </p:nvSpPr>
        <p:spPr>
          <a:xfrm>
            <a:off x="566738" y="1752600"/>
            <a:ext cx="3924300" cy="42672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4643438" y="1752600"/>
            <a:ext cx="3924300" cy="20574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4643438" y="3962400"/>
            <a:ext cx="3924300" cy="20574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Rectangle 6">
            <a:extLst>
              <a:ext uri="{FF2B5EF4-FFF2-40B4-BE49-F238E27FC236}">
                <a16:creationId xmlns:a16="http://schemas.microsoft.com/office/drawing/2014/main" id="{55276D1A-D6D0-2B10-6E2C-625B7325AB78}"/>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7" name="Rectangle 7">
            <a:extLst>
              <a:ext uri="{FF2B5EF4-FFF2-40B4-BE49-F238E27FC236}">
                <a16:creationId xmlns:a16="http://schemas.microsoft.com/office/drawing/2014/main" id="{FAEE1EF6-34AD-78BB-66E2-B0CFB4A9F974}"/>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8" name="Rectangle 8">
            <a:extLst>
              <a:ext uri="{FF2B5EF4-FFF2-40B4-BE49-F238E27FC236}">
                <a16:creationId xmlns:a16="http://schemas.microsoft.com/office/drawing/2014/main" id="{58CA750B-43B5-B816-0E69-6E709AC25E01}"/>
              </a:ext>
            </a:extLst>
          </p:cNvPr>
          <p:cNvSpPr>
            <a:spLocks noGrp="1" noChangeArrowheads="1"/>
          </p:cNvSpPr>
          <p:nvPr>
            <p:ph type="sldNum" sz="quarter" idx="12"/>
          </p:nvPr>
        </p:nvSpPr>
        <p:spPr>
          <a:ln/>
        </p:spPr>
        <p:txBody>
          <a:bodyPr/>
          <a:lstStyle>
            <a:lvl1pPr>
              <a:defRPr/>
            </a:lvl1pPr>
          </a:lstStyle>
          <a:p>
            <a:fld id="{C447B492-B2AE-4448-B8B9-9846DE76E021}" type="slidenum">
              <a:rPr lang="en-US" altLang="zh-CN"/>
              <a:pPr/>
              <a:t>‹#›</a:t>
            </a:fld>
            <a:endParaRPr lang="en-US" altLang="zh-CN"/>
          </a:p>
        </p:txBody>
      </p:sp>
    </p:spTree>
    <p:extLst>
      <p:ext uri="{BB962C8B-B14F-4D97-AF65-F5344CB8AC3E}">
        <p14:creationId xmlns:p14="http://schemas.microsoft.com/office/powerpoint/2010/main" val="394818852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bl" preserve="1">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574675" y="304800"/>
            <a:ext cx="8001000" cy="1216025"/>
          </a:xfrm>
        </p:spPr>
        <p:txBody>
          <a:bodyPr/>
          <a:lstStyle/>
          <a:p>
            <a:r>
              <a:rPr lang="zh-CN" altLang="en-US"/>
              <a:t>单击此处编辑母版标题样式</a:t>
            </a:r>
          </a:p>
        </p:txBody>
      </p:sp>
      <p:sp>
        <p:nvSpPr>
          <p:cNvPr id="3" name="表格占位符 2"/>
          <p:cNvSpPr>
            <a:spLocks noGrp="1"/>
          </p:cNvSpPr>
          <p:nvPr>
            <p:ph type="tbl" idx="1"/>
          </p:nvPr>
        </p:nvSpPr>
        <p:spPr>
          <a:xfrm>
            <a:off x="566738" y="1752600"/>
            <a:ext cx="8001000" cy="4267200"/>
          </a:xfrm>
        </p:spPr>
        <p:txBody>
          <a:bodyPr/>
          <a:lstStyle/>
          <a:p>
            <a:pPr lvl="0"/>
            <a:endParaRPr lang="zh-CN" altLang="en-US" noProof="0"/>
          </a:p>
        </p:txBody>
      </p:sp>
      <p:sp>
        <p:nvSpPr>
          <p:cNvPr id="4" name="Rectangle 6">
            <a:extLst>
              <a:ext uri="{FF2B5EF4-FFF2-40B4-BE49-F238E27FC236}">
                <a16:creationId xmlns:a16="http://schemas.microsoft.com/office/drawing/2014/main" id="{9C8CF0E3-23E7-D243-40B3-98BC754D08E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5CA3175D-FE37-DBE5-5CF7-391F757113E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C26433D2-881C-48B8-F498-86F8480D2B47}"/>
              </a:ext>
            </a:extLst>
          </p:cNvPr>
          <p:cNvSpPr>
            <a:spLocks noGrp="1" noChangeArrowheads="1"/>
          </p:cNvSpPr>
          <p:nvPr>
            <p:ph type="sldNum" sz="quarter" idx="12"/>
          </p:nvPr>
        </p:nvSpPr>
        <p:spPr>
          <a:ln/>
        </p:spPr>
        <p:txBody>
          <a:bodyPr/>
          <a:lstStyle>
            <a:lvl1pPr>
              <a:defRPr/>
            </a:lvl1pPr>
          </a:lstStyle>
          <a:p>
            <a:fld id="{FEB7BC6B-F645-4697-84EB-8A1CE2A1A6E8}" type="slidenum">
              <a:rPr lang="en-US" altLang="zh-CN"/>
              <a:pPr/>
              <a:t>‹#›</a:t>
            </a:fld>
            <a:endParaRPr lang="en-US" altLang="zh-CN"/>
          </a:p>
        </p:txBody>
      </p:sp>
    </p:spTree>
    <p:extLst>
      <p:ext uri="{BB962C8B-B14F-4D97-AF65-F5344CB8AC3E}">
        <p14:creationId xmlns:p14="http://schemas.microsoft.com/office/powerpoint/2010/main" val="253692146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dgm" preserve="1">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574675" y="304800"/>
            <a:ext cx="8001000" cy="1216025"/>
          </a:xfrm>
        </p:spPr>
        <p:txBody>
          <a:bodyPr/>
          <a:lstStyle/>
          <a:p>
            <a:r>
              <a:rPr lang="zh-CN" altLang="en-US"/>
              <a:t>单击此处编辑母版标题样式</a:t>
            </a:r>
          </a:p>
        </p:txBody>
      </p:sp>
      <p:sp>
        <p:nvSpPr>
          <p:cNvPr id="3" name="SmartArt 占位符 2"/>
          <p:cNvSpPr>
            <a:spLocks noGrp="1"/>
          </p:cNvSpPr>
          <p:nvPr>
            <p:ph type="dgm" idx="1"/>
          </p:nvPr>
        </p:nvSpPr>
        <p:spPr>
          <a:xfrm>
            <a:off x="566738" y="1752600"/>
            <a:ext cx="8001000" cy="4267200"/>
          </a:xfrm>
        </p:spPr>
        <p:txBody>
          <a:bodyPr/>
          <a:lstStyle/>
          <a:p>
            <a:pPr lvl="0"/>
            <a:endParaRPr lang="zh-CN" altLang="en-US" noProof="0"/>
          </a:p>
        </p:txBody>
      </p:sp>
      <p:sp>
        <p:nvSpPr>
          <p:cNvPr id="4" name="Rectangle 6">
            <a:extLst>
              <a:ext uri="{FF2B5EF4-FFF2-40B4-BE49-F238E27FC236}">
                <a16:creationId xmlns:a16="http://schemas.microsoft.com/office/drawing/2014/main" id="{EB3A1503-AB18-18D4-9054-A9CAC80EFF8B}"/>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7">
            <a:extLst>
              <a:ext uri="{FF2B5EF4-FFF2-40B4-BE49-F238E27FC236}">
                <a16:creationId xmlns:a16="http://schemas.microsoft.com/office/drawing/2014/main" id="{91F66793-B36F-1914-0357-FBFA7D8FBA3A}"/>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8">
            <a:extLst>
              <a:ext uri="{FF2B5EF4-FFF2-40B4-BE49-F238E27FC236}">
                <a16:creationId xmlns:a16="http://schemas.microsoft.com/office/drawing/2014/main" id="{B7BFAFC8-7573-71D0-47ED-522280CF941A}"/>
              </a:ext>
            </a:extLst>
          </p:cNvPr>
          <p:cNvSpPr>
            <a:spLocks noGrp="1" noChangeArrowheads="1"/>
          </p:cNvSpPr>
          <p:nvPr>
            <p:ph type="sldNum" sz="quarter" idx="12"/>
          </p:nvPr>
        </p:nvSpPr>
        <p:spPr>
          <a:ln/>
        </p:spPr>
        <p:txBody>
          <a:bodyPr/>
          <a:lstStyle>
            <a:lvl1pPr>
              <a:defRPr/>
            </a:lvl1pPr>
          </a:lstStyle>
          <a:p>
            <a:fld id="{89EE3CA1-5AF4-49D1-AEBB-4511933982D3}" type="slidenum">
              <a:rPr lang="en-US" altLang="zh-CN"/>
              <a:pPr/>
              <a:t>‹#›</a:t>
            </a:fld>
            <a:endParaRPr lang="en-US" altLang="zh-CN"/>
          </a:p>
        </p:txBody>
      </p:sp>
    </p:spTree>
    <p:extLst>
      <p:ext uri="{BB962C8B-B14F-4D97-AF65-F5344CB8AC3E}">
        <p14:creationId xmlns:p14="http://schemas.microsoft.com/office/powerpoint/2010/main" val="232350111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Only">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28675" y="609600"/>
            <a:ext cx="7781925" cy="5395913"/>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Rectangle 10">
            <a:extLst>
              <a:ext uri="{FF2B5EF4-FFF2-40B4-BE49-F238E27FC236}">
                <a16:creationId xmlns:a16="http://schemas.microsoft.com/office/drawing/2014/main" id="{663EC6E8-2DFC-D7B9-99F8-C92C77AA9E39}"/>
              </a:ext>
            </a:extLst>
          </p:cNvPr>
          <p:cNvSpPr>
            <a:spLocks noGrp="1" noChangeArrowheads="1"/>
          </p:cNvSpPr>
          <p:nvPr>
            <p:ph type="dt" sz="half" idx="10"/>
          </p:nvPr>
        </p:nvSpPr>
        <p:spPr/>
        <p:txBody>
          <a:bodyPr/>
          <a:lstStyle>
            <a:lvl1pPr>
              <a:defRPr/>
            </a:lvl1pPr>
          </a:lstStyle>
          <a:p>
            <a:pPr>
              <a:defRPr/>
            </a:pPr>
            <a:fld id="{8934DEAF-85EE-48BE-BFB2-27D79741BDFB}" type="datetimeFigureOut">
              <a:rPr lang="zh-CN" altLang="en-US"/>
              <a:pPr>
                <a:defRPr/>
              </a:pPr>
              <a:t>2024/3/7</a:t>
            </a:fld>
            <a:endParaRPr lang="en-US" altLang="zh-CN"/>
          </a:p>
        </p:txBody>
      </p:sp>
      <p:sp>
        <p:nvSpPr>
          <p:cNvPr id="4" name="Rectangle 11">
            <a:extLst>
              <a:ext uri="{FF2B5EF4-FFF2-40B4-BE49-F238E27FC236}">
                <a16:creationId xmlns:a16="http://schemas.microsoft.com/office/drawing/2014/main" id="{14B7F871-98E5-02E6-B781-17938300EE39}"/>
              </a:ext>
            </a:extLst>
          </p:cNvPr>
          <p:cNvSpPr>
            <a:spLocks noGrp="1" noChangeArrowheads="1"/>
          </p:cNvSpPr>
          <p:nvPr>
            <p:ph type="ftr" sz="quarter" idx="11"/>
          </p:nvPr>
        </p:nvSpPr>
        <p:spPr/>
        <p:txBody>
          <a:bodyPr/>
          <a:lstStyle>
            <a:lvl1pPr>
              <a:defRPr/>
            </a:lvl1pPr>
          </a:lstStyle>
          <a:p>
            <a:pPr>
              <a:defRPr/>
            </a:pPr>
            <a:endParaRPr lang="en-US" altLang="zh-CN"/>
          </a:p>
        </p:txBody>
      </p:sp>
      <p:sp>
        <p:nvSpPr>
          <p:cNvPr id="5" name="Rectangle 12">
            <a:extLst>
              <a:ext uri="{FF2B5EF4-FFF2-40B4-BE49-F238E27FC236}">
                <a16:creationId xmlns:a16="http://schemas.microsoft.com/office/drawing/2014/main" id="{D32699C2-4F4E-9834-BB81-D734EAE888D9}"/>
              </a:ext>
            </a:extLst>
          </p:cNvPr>
          <p:cNvSpPr>
            <a:spLocks noGrp="1" noChangeArrowheads="1"/>
          </p:cNvSpPr>
          <p:nvPr>
            <p:ph type="sldNum" sz="quarter" idx="12"/>
          </p:nvPr>
        </p:nvSpPr>
        <p:spPr/>
        <p:txBody>
          <a:bodyPr/>
          <a:lstStyle>
            <a:lvl1pPr>
              <a:defRPr/>
            </a:lvl1pPr>
          </a:lstStyle>
          <a:p>
            <a:fld id="{D9C1ED7A-2EBA-43C3-A411-E662A6A91635}" type="slidenum">
              <a:rPr lang="zh-CN" altLang="en-US"/>
              <a:pPr/>
              <a:t>‹#›</a:t>
            </a:fld>
            <a:endParaRPr lang="en-US" altLang="zh-CN"/>
          </a:p>
        </p:txBody>
      </p:sp>
    </p:spTree>
    <p:extLst>
      <p:ext uri="{BB962C8B-B14F-4D97-AF65-F5344CB8AC3E}">
        <p14:creationId xmlns:p14="http://schemas.microsoft.com/office/powerpoint/2010/main" val="38453112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lvl1pPr>
              <a:buClr>
                <a:srgbClr val="007FA3"/>
              </a:buClr>
              <a:buSzPct val="100000"/>
              <a:defRPr/>
            </a:lvl1pPr>
            <a:lvl2pPr>
              <a:buClr>
                <a:srgbClr val="007FA3"/>
              </a:buClr>
              <a:defRPr/>
            </a:lvl2pPr>
            <a:lvl3pPr>
              <a:buClr>
                <a:srgbClr val="007FA3"/>
              </a:buClr>
              <a:defRPr/>
            </a:lvl3pPr>
            <a:lvl4pPr>
              <a:buClr>
                <a:srgbClr val="007FA3"/>
              </a:buClr>
              <a:defRPr/>
            </a:lvl4pPr>
            <a:lvl5pPr>
              <a:buClr>
                <a:srgbClr val="007FA3"/>
              </a:buClr>
              <a:defRPr/>
            </a:lvl5pPr>
            <a:lvl6pPr>
              <a:buClr>
                <a:srgbClr val="007FA3"/>
              </a:buClr>
              <a:defRPr/>
            </a:lvl6pPr>
            <a:lvl7pPr>
              <a:buClr>
                <a:srgbClr val="007FA3"/>
              </a:buClr>
              <a:defRPr/>
            </a:lvl7pPr>
            <a:lvl8pPr>
              <a:buClr>
                <a:srgbClr val="007FA3"/>
              </a:buClr>
              <a:defRPr/>
            </a:lvl8pPr>
            <a:lvl9pPr>
              <a:buClr>
                <a:srgbClr val="007FA3"/>
              </a:buCl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6" name="Footer Placeholder 4"/>
          <p:cNvSpPr>
            <a:spLocks noGrp="1"/>
          </p:cNvSpPr>
          <p:nvPr>
            <p:ph type="ftr" sz="quarter" idx="11"/>
          </p:nvPr>
        </p:nvSpPr>
        <p:spPr>
          <a:xfrm>
            <a:off x="5656597" y="6413711"/>
            <a:ext cx="3030203" cy="271023"/>
          </a:xfrm>
        </p:spPr>
        <p:txBody>
          <a:bodyPr/>
          <a:lstStyle/>
          <a:p>
            <a:endParaRPr lang="en-US" dirty="0"/>
          </a:p>
        </p:txBody>
      </p:sp>
      <p:sp>
        <p:nvSpPr>
          <p:cNvPr id="2" name="页脚占位符 4">
            <a:extLst>
              <a:ext uri="{FF2B5EF4-FFF2-40B4-BE49-F238E27FC236}">
                <a16:creationId xmlns:a16="http://schemas.microsoft.com/office/drawing/2014/main" id="{1392DA05-0538-A6C0-F671-E0BC06C8687E}"/>
              </a:ext>
            </a:extLst>
          </p:cNvPr>
          <p:cNvSpPr txBox="1">
            <a:spLocks/>
          </p:cNvSpPr>
          <p:nvPr userDrawn="1"/>
        </p:nvSpPr>
        <p:spPr>
          <a:xfrm>
            <a:off x="5867400" y="6393376"/>
            <a:ext cx="3124200" cy="281909"/>
          </a:xfrm>
          <a:prstGeom prst="rect">
            <a:avLst/>
          </a:prstGeom>
        </p:spPr>
        <p:txBody>
          <a:bodyPr vert="horz" lIns="0" tIns="0" rIns="0" bIns="0" rtlCol="0" anchor="b"/>
          <a:lstStyle>
            <a:defPPr>
              <a:defRPr lang="en-US"/>
            </a:defPPr>
            <a:lvl1pPr marL="0" algn="l" defTabSz="914400" rtl="0" eaLnBrk="1" latinLnBrk="0" hangingPunct="1">
              <a:defRPr sz="11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b="1">
                <a:solidFill>
                  <a:srgbClr val="007FA3"/>
                </a:solidFill>
                <a:latin typeface="Comic Sans MS" panose="030F0702030302020204" pitchFamily="66" charset="0"/>
              </a:rPr>
              <a:t>International Economics: Theory and Policy</a:t>
            </a:r>
            <a:endParaRPr lang="en-US" b="1" dirty="0">
              <a:solidFill>
                <a:srgbClr val="007FA3"/>
              </a:solidFill>
              <a:latin typeface="Comic Sans MS" panose="030F0702030302020204" pitchFamily="66" charset="0"/>
            </a:endParaRPr>
          </a:p>
        </p:txBody>
      </p:sp>
    </p:spTree>
    <p:extLst>
      <p:ext uri="{BB962C8B-B14F-4D97-AF65-F5344CB8AC3E}">
        <p14:creationId xmlns:p14="http://schemas.microsoft.com/office/powerpoint/2010/main" val="1210909346"/>
      </p:ext>
    </p:extLst>
  </p:cSld>
  <p:clrMapOvr>
    <a:masterClrMapping/>
  </p:clrMapOvr>
  <p:transition spd="slow">
    <p:random/>
  </p:transition>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lstStyle>
            <a:lvl1pPr algn="ctr">
              <a:defRPr sz="4500"/>
            </a:lvl1pPr>
          </a:lstStyle>
          <a:p>
            <a:r>
              <a:rPr lang="zh-CN" altLang="en-US" noProof="1"/>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p>
        </p:txBody>
      </p:sp>
      <p:sp>
        <p:nvSpPr>
          <p:cNvPr id="4" name="日期占位符 1">
            <a:extLst>
              <a:ext uri="{FF2B5EF4-FFF2-40B4-BE49-F238E27FC236}">
                <a16:creationId xmlns:a16="http://schemas.microsoft.com/office/drawing/2014/main" id="{5FFA0204-852B-7A9D-3899-3A72EE112D54}"/>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25B933A9-1EF8-E4A7-2B5D-0EBF608514AA}"/>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BA1C5C29-27B1-9C69-09B7-10F32842CD32}"/>
              </a:ext>
            </a:extLst>
          </p:cNvPr>
          <p:cNvSpPr>
            <a:spLocks noGrp="1"/>
          </p:cNvSpPr>
          <p:nvPr>
            <p:ph type="sldNum" sz="quarter" idx="12"/>
          </p:nvPr>
        </p:nvSpPr>
        <p:spPr>
          <a:ln/>
        </p:spPr>
        <p:txBody>
          <a:bodyPr/>
          <a:lstStyle>
            <a:lvl1pPr>
              <a:defRPr/>
            </a:lvl1pPr>
          </a:lstStyle>
          <a:p>
            <a:pPr>
              <a:defRPr/>
            </a:pPr>
            <a:fld id="{8564D41F-66CC-4592-84C4-8CF4EB45D405}" type="slidenum">
              <a:rPr lang="zh-CN" altLang="en-US"/>
              <a:pPr>
                <a:defRPr/>
              </a:pPr>
              <a:t>‹#›</a:t>
            </a:fld>
            <a:endParaRPr lang="zh-CN" altLang="en-US"/>
          </a:p>
        </p:txBody>
      </p:sp>
    </p:spTree>
    <p:extLst>
      <p:ext uri="{BB962C8B-B14F-4D97-AF65-F5344CB8AC3E}">
        <p14:creationId xmlns:p14="http://schemas.microsoft.com/office/powerpoint/2010/main" val="53309052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
            <a:extLst>
              <a:ext uri="{FF2B5EF4-FFF2-40B4-BE49-F238E27FC236}">
                <a16:creationId xmlns:a16="http://schemas.microsoft.com/office/drawing/2014/main" id="{B4838F82-DAA1-E0A4-FEF8-990C473EE2F4}"/>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B6ED1918-C5E3-BD5E-8B29-6AE0473344B6}"/>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D7883E80-5C5A-885C-3543-739BD9C90555}"/>
              </a:ext>
            </a:extLst>
          </p:cNvPr>
          <p:cNvSpPr>
            <a:spLocks noGrp="1"/>
          </p:cNvSpPr>
          <p:nvPr>
            <p:ph type="sldNum" sz="quarter" idx="12"/>
          </p:nvPr>
        </p:nvSpPr>
        <p:spPr>
          <a:ln/>
        </p:spPr>
        <p:txBody>
          <a:bodyPr/>
          <a:lstStyle>
            <a:lvl1pPr>
              <a:defRPr/>
            </a:lvl1pPr>
          </a:lstStyle>
          <a:p>
            <a:pPr>
              <a:defRPr/>
            </a:pPr>
            <a:fld id="{B0B96DC2-6C00-4FF8-8D66-C7C26A35D2BD}" type="slidenum">
              <a:rPr lang="zh-CN" altLang="en-US"/>
              <a:pPr>
                <a:defRPr/>
              </a:pPr>
              <a:t>‹#›</a:t>
            </a:fld>
            <a:endParaRPr lang="zh-CN" altLang="en-US"/>
          </a:p>
        </p:txBody>
      </p:sp>
    </p:spTree>
    <p:extLst>
      <p:ext uri="{BB962C8B-B14F-4D97-AF65-F5344CB8AC3E}">
        <p14:creationId xmlns:p14="http://schemas.microsoft.com/office/powerpoint/2010/main" val="5933143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lstStyle>
            <a:lvl1pPr>
              <a:defRPr sz="4500"/>
            </a:lvl1pPr>
          </a:lstStyle>
          <a:p>
            <a:r>
              <a:rPr lang="zh-CN" altLang="en-US" noProof="1"/>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p>
        </p:txBody>
      </p:sp>
      <p:sp>
        <p:nvSpPr>
          <p:cNvPr id="4" name="日期占位符 1">
            <a:extLst>
              <a:ext uri="{FF2B5EF4-FFF2-40B4-BE49-F238E27FC236}">
                <a16:creationId xmlns:a16="http://schemas.microsoft.com/office/drawing/2014/main" id="{FF8F6BC9-DC74-AA65-7F3D-B334D6F85AC8}"/>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A5FB7047-123F-149B-7ED2-685DF1BE096F}"/>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46071118-C1CC-29B7-C9D9-5843F6757168}"/>
              </a:ext>
            </a:extLst>
          </p:cNvPr>
          <p:cNvSpPr>
            <a:spLocks noGrp="1"/>
          </p:cNvSpPr>
          <p:nvPr>
            <p:ph type="sldNum" sz="quarter" idx="12"/>
          </p:nvPr>
        </p:nvSpPr>
        <p:spPr>
          <a:ln/>
        </p:spPr>
        <p:txBody>
          <a:bodyPr/>
          <a:lstStyle>
            <a:lvl1pPr>
              <a:defRPr/>
            </a:lvl1pPr>
          </a:lstStyle>
          <a:p>
            <a:pPr>
              <a:defRPr/>
            </a:pPr>
            <a:fld id="{6C9836A3-D9A1-4658-A26A-083AA794A40F}" type="slidenum">
              <a:rPr lang="zh-CN" altLang="en-US"/>
              <a:pPr>
                <a:defRPr/>
              </a:pPr>
              <a:t>‹#›</a:t>
            </a:fld>
            <a:endParaRPr lang="zh-CN" altLang="en-US"/>
          </a:p>
        </p:txBody>
      </p:sp>
    </p:spTree>
    <p:extLst>
      <p:ext uri="{BB962C8B-B14F-4D97-AF65-F5344CB8AC3E}">
        <p14:creationId xmlns:p14="http://schemas.microsoft.com/office/powerpoint/2010/main" val="125389219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504825" y="1401763"/>
            <a:ext cx="3925157" cy="4779962"/>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590193" y="1401763"/>
            <a:ext cx="3925157" cy="4779962"/>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1">
            <a:extLst>
              <a:ext uri="{FF2B5EF4-FFF2-40B4-BE49-F238E27FC236}">
                <a16:creationId xmlns:a16="http://schemas.microsoft.com/office/drawing/2014/main" id="{5E847E52-510B-A83E-8160-43B5F83AF649}"/>
              </a:ext>
            </a:extLst>
          </p:cNvPr>
          <p:cNvSpPr>
            <a:spLocks noGrp="1"/>
          </p:cNvSpPr>
          <p:nvPr>
            <p:ph type="dt" sz="half" idx="10"/>
          </p:nvPr>
        </p:nvSpPr>
        <p:spPr>
          <a:ln/>
        </p:spPr>
        <p:txBody>
          <a:bodyPr/>
          <a:lstStyle>
            <a:lvl1pPr>
              <a:defRPr/>
            </a:lvl1pPr>
          </a:lstStyle>
          <a:p>
            <a:pPr>
              <a:defRPr/>
            </a:pPr>
            <a:endParaRPr lang="en-US" altLang="x-none"/>
          </a:p>
        </p:txBody>
      </p:sp>
      <p:sp>
        <p:nvSpPr>
          <p:cNvPr id="6" name="页脚占位符 2">
            <a:extLst>
              <a:ext uri="{FF2B5EF4-FFF2-40B4-BE49-F238E27FC236}">
                <a16:creationId xmlns:a16="http://schemas.microsoft.com/office/drawing/2014/main" id="{DDF60B98-FD51-D92F-0DA7-8190F202DB95}"/>
              </a:ext>
            </a:extLst>
          </p:cNvPr>
          <p:cNvSpPr>
            <a:spLocks noGrp="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A58C3E30-3894-F2A7-5E80-3105481FBBB1}"/>
              </a:ext>
            </a:extLst>
          </p:cNvPr>
          <p:cNvSpPr>
            <a:spLocks noGrp="1"/>
          </p:cNvSpPr>
          <p:nvPr>
            <p:ph type="sldNum" sz="quarter" idx="12"/>
          </p:nvPr>
        </p:nvSpPr>
        <p:spPr>
          <a:ln/>
        </p:spPr>
        <p:txBody>
          <a:bodyPr/>
          <a:lstStyle>
            <a:lvl1pPr>
              <a:defRPr/>
            </a:lvl1pPr>
          </a:lstStyle>
          <a:p>
            <a:pPr>
              <a:defRPr/>
            </a:pPr>
            <a:fld id="{68F251B4-4089-4C1C-B61F-1AF6C084C2BD}" type="slidenum">
              <a:rPr lang="zh-CN" altLang="en-US"/>
              <a:pPr>
                <a:defRPr/>
              </a:pPr>
              <a:t>‹#›</a:t>
            </a:fld>
            <a:endParaRPr lang="zh-CN" altLang="en-US"/>
          </a:p>
        </p:txBody>
      </p:sp>
    </p:spTree>
    <p:extLst>
      <p:ext uri="{BB962C8B-B14F-4D97-AF65-F5344CB8AC3E}">
        <p14:creationId xmlns:p14="http://schemas.microsoft.com/office/powerpoint/2010/main" val="3239579476"/>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890081" y="1778438"/>
            <a:ext cx="3655181"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p>
        </p:txBody>
      </p:sp>
      <p:sp>
        <p:nvSpPr>
          <p:cNvPr id="4" name="内容占位符 3"/>
          <p:cNvSpPr>
            <a:spLocks noGrp="1"/>
          </p:cNvSpPr>
          <p:nvPr>
            <p:ph sz="half" idx="2"/>
          </p:nvPr>
        </p:nvSpPr>
        <p:spPr>
          <a:xfrm>
            <a:off x="890081" y="2665379"/>
            <a:ext cx="3655181"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92704" y="1778438"/>
            <a:ext cx="3673182"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p>
        </p:txBody>
      </p:sp>
      <p:sp>
        <p:nvSpPr>
          <p:cNvPr id="6" name="内容占位符 5"/>
          <p:cNvSpPr>
            <a:spLocks noGrp="1"/>
          </p:cNvSpPr>
          <p:nvPr>
            <p:ph sz="quarter" idx="4"/>
          </p:nvPr>
        </p:nvSpPr>
        <p:spPr>
          <a:xfrm>
            <a:off x="4692704" y="2665379"/>
            <a:ext cx="3673182"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1">
            <a:extLst>
              <a:ext uri="{FF2B5EF4-FFF2-40B4-BE49-F238E27FC236}">
                <a16:creationId xmlns:a16="http://schemas.microsoft.com/office/drawing/2014/main" id="{9CB608F7-E18D-BD63-0BB9-8C2176773854}"/>
              </a:ext>
            </a:extLst>
          </p:cNvPr>
          <p:cNvSpPr>
            <a:spLocks noGrp="1"/>
          </p:cNvSpPr>
          <p:nvPr>
            <p:ph type="dt" sz="half" idx="10"/>
          </p:nvPr>
        </p:nvSpPr>
        <p:spPr>
          <a:ln/>
        </p:spPr>
        <p:txBody>
          <a:bodyPr/>
          <a:lstStyle>
            <a:lvl1pPr>
              <a:defRPr/>
            </a:lvl1pPr>
          </a:lstStyle>
          <a:p>
            <a:pPr>
              <a:defRPr/>
            </a:pPr>
            <a:endParaRPr lang="en-US" altLang="x-none"/>
          </a:p>
        </p:txBody>
      </p:sp>
      <p:sp>
        <p:nvSpPr>
          <p:cNvPr id="8" name="页脚占位符 2">
            <a:extLst>
              <a:ext uri="{FF2B5EF4-FFF2-40B4-BE49-F238E27FC236}">
                <a16:creationId xmlns:a16="http://schemas.microsoft.com/office/drawing/2014/main" id="{0B7E4A00-8FDE-DDE5-A227-E462297B9DC1}"/>
              </a:ext>
            </a:extLst>
          </p:cNvPr>
          <p:cNvSpPr>
            <a:spLocks noGrp="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A1B0E9F7-A30F-E5CB-5FEC-DF01BC4E2DE2}"/>
              </a:ext>
            </a:extLst>
          </p:cNvPr>
          <p:cNvSpPr>
            <a:spLocks noGrp="1"/>
          </p:cNvSpPr>
          <p:nvPr>
            <p:ph type="sldNum" sz="quarter" idx="12"/>
          </p:nvPr>
        </p:nvSpPr>
        <p:spPr>
          <a:ln/>
        </p:spPr>
        <p:txBody>
          <a:bodyPr/>
          <a:lstStyle>
            <a:lvl1pPr>
              <a:defRPr/>
            </a:lvl1pPr>
          </a:lstStyle>
          <a:p>
            <a:pPr>
              <a:defRPr/>
            </a:pPr>
            <a:fld id="{0FE127B6-2DEA-4AA4-B529-754FC8EA54A7}" type="slidenum">
              <a:rPr lang="zh-CN" altLang="en-US"/>
              <a:pPr>
                <a:defRPr/>
              </a:pPr>
              <a:t>‹#›</a:t>
            </a:fld>
            <a:endParaRPr lang="zh-CN" altLang="en-US"/>
          </a:p>
        </p:txBody>
      </p:sp>
    </p:spTree>
    <p:extLst>
      <p:ext uri="{BB962C8B-B14F-4D97-AF65-F5344CB8AC3E}">
        <p14:creationId xmlns:p14="http://schemas.microsoft.com/office/powerpoint/2010/main" val="189354230"/>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1">
            <a:extLst>
              <a:ext uri="{FF2B5EF4-FFF2-40B4-BE49-F238E27FC236}">
                <a16:creationId xmlns:a16="http://schemas.microsoft.com/office/drawing/2014/main" id="{05C80DA3-D081-4CF4-3706-FEBFBF00B64D}"/>
              </a:ext>
            </a:extLst>
          </p:cNvPr>
          <p:cNvSpPr>
            <a:spLocks noGrp="1"/>
          </p:cNvSpPr>
          <p:nvPr>
            <p:ph type="dt" sz="half" idx="10"/>
          </p:nvPr>
        </p:nvSpPr>
        <p:spPr>
          <a:ln/>
        </p:spPr>
        <p:txBody>
          <a:bodyPr/>
          <a:lstStyle>
            <a:lvl1pPr>
              <a:defRPr/>
            </a:lvl1pPr>
          </a:lstStyle>
          <a:p>
            <a:pPr>
              <a:defRPr/>
            </a:pPr>
            <a:endParaRPr lang="en-US" altLang="x-none"/>
          </a:p>
        </p:txBody>
      </p:sp>
      <p:sp>
        <p:nvSpPr>
          <p:cNvPr id="4" name="页脚占位符 2">
            <a:extLst>
              <a:ext uri="{FF2B5EF4-FFF2-40B4-BE49-F238E27FC236}">
                <a16:creationId xmlns:a16="http://schemas.microsoft.com/office/drawing/2014/main" id="{180B05B3-7AFD-C935-48E9-15CDA9D36C9B}"/>
              </a:ext>
            </a:extLst>
          </p:cNvPr>
          <p:cNvSpPr>
            <a:spLocks noGrp="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AAF854EE-2968-3FCA-FE29-8593F46A80BF}"/>
              </a:ext>
            </a:extLst>
          </p:cNvPr>
          <p:cNvSpPr>
            <a:spLocks noGrp="1"/>
          </p:cNvSpPr>
          <p:nvPr>
            <p:ph type="sldNum" sz="quarter" idx="12"/>
          </p:nvPr>
        </p:nvSpPr>
        <p:spPr>
          <a:ln/>
        </p:spPr>
        <p:txBody>
          <a:bodyPr/>
          <a:lstStyle>
            <a:lvl1pPr>
              <a:defRPr/>
            </a:lvl1pPr>
          </a:lstStyle>
          <a:p>
            <a:pPr>
              <a:defRPr/>
            </a:pPr>
            <a:fld id="{62ACED92-C573-482A-9A1E-A5ECF3F63A29}" type="slidenum">
              <a:rPr lang="zh-CN" altLang="en-US"/>
              <a:pPr>
                <a:defRPr/>
              </a:pPr>
              <a:t>‹#›</a:t>
            </a:fld>
            <a:endParaRPr lang="zh-CN" altLang="en-US"/>
          </a:p>
        </p:txBody>
      </p:sp>
    </p:spTree>
    <p:extLst>
      <p:ext uri="{BB962C8B-B14F-4D97-AF65-F5344CB8AC3E}">
        <p14:creationId xmlns:p14="http://schemas.microsoft.com/office/powerpoint/2010/main" val="195881317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06177B3-3CBD-DCC7-70BE-DA88DB1FA1E6}"/>
              </a:ext>
            </a:extLst>
          </p:cNvPr>
          <p:cNvSpPr>
            <a:spLocks noGrp="1"/>
          </p:cNvSpPr>
          <p:nvPr>
            <p:ph type="dt" sz="half" idx="10"/>
          </p:nvPr>
        </p:nvSpPr>
        <p:spPr>
          <a:ln/>
        </p:spPr>
        <p:txBody>
          <a:bodyPr/>
          <a:lstStyle>
            <a:lvl1pPr>
              <a:defRPr/>
            </a:lvl1pPr>
          </a:lstStyle>
          <a:p>
            <a:pPr>
              <a:defRPr/>
            </a:pPr>
            <a:endParaRPr lang="en-US" altLang="x-none"/>
          </a:p>
        </p:txBody>
      </p:sp>
      <p:sp>
        <p:nvSpPr>
          <p:cNvPr id="3" name="页脚占位符 2">
            <a:extLst>
              <a:ext uri="{FF2B5EF4-FFF2-40B4-BE49-F238E27FC236}">
                <a16:creationId xmlns:a16="http://schemas.microsoft.com/office/drawing/2014/main" id="{93527FFB-975B-D53C-901B-F61E5DF30547}"/>
              </a:ext>
            </a:extLst>
          </p:cNvPr>
          <p:cNvSpPr>
            <a:spLocks noGrp="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4DE71871-AE74-1E5F-D27F-F3CACF1BB5D4}"/>
              </a:ext>
            </a:extLst>
          </p:cNvPr>
          <p:cNvSpPr>
            <a:spLocks noGrp="1"/>
          </p:cNvSpPr>
          <p:nvPr>
            <p:ph type="sldNum" sz="quarter" idx="12"/>
          </p:nvPr>
        </p:nvSpPr>
        <p:spPr>
          <a:ln/>
        </p:spPr>
        <p:txBody>
          <a:bodyPr/>
          <a:lstStyle>
            <a:lvl1pPr>
              <a:defRPr/>
            </a:lvl1pPr>
          </a:lstStyle>
          <a:p>
            <a:pPr>
              <a:defRPr/>
            </a:pPr>
            <a:fld id="{BB8A208C-D195-47BF-9301-777B073B3148}" type="slidenum">
              <a:rPr lang="zh-CN" altLang="en-US"/>
              <a:pPr>
                <a:defRPr/>
              </a:pPr>
              <a:t>‹#›</a:t>
            </a:fld>
            <a:endParaRPr lang="zh-CN" altLang="en-US"/>
          </a:p>
        </p:txBody>
      </p:sp>
    </p:spTree>
    <p:extLst>
      <p:ext uri="{BB962C8B-B14F-4D97-AF65-F5344CB8AC3E}">
        <p14:creationId xmlns:p14="http://schemas.microsoft.com/office/powerpoint/2010/main" val="2476154732"/>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r>
              <a:rPr lang="zh-CN" altLang="en-US" noProof="1"/>
              <a:t>单击此处编辑母版标题样式</a:t>
            </a:r>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p>
        </p:txBody>
      </p:sp>
      <p:sp>
        <p:nvSpPr>
          <p:cNvPr id="5" name="日期占位符 1">
            <a:extLst>
              <a:ext uri="{FF2B5EF4-FFF2-40B4-BE49-F238E27FC236}">
                <a16:creationId xmlns:a16="http://schemas.microsoft.com/office/drawing/2014/main" id="{890B9381-3844-74F1-AF0F-626EDE732378}"/>
              </a:ext>
            </a:extLst>
          </p:cNvPr>
          <p:cNvSpPr>
            <a:spLocks noGrp="1"/>
          </p:cNvSpPr>
          <p:nvPr>
            <p:ph type="dt" sz="half" idx="10"/>
          </p:nvPr>
        </p:nvSpPr>
        <p:spPr>
          <a:ln/>
        </p:spPr>
        <p:txBody>
          <a:bodyPr/>
          <a:lstStyle>
            <a:lvl1pPr>
              <a:defRPr/>
            </a:lvl1pPr>
          </a:lstStyle>
          <a:p>
            <a:pPr>
              <a:defRPr/>
            </a:pPr>
            <a:endParaRPr lang="en-US" altLang="x-none"/>
          </a:p>
        </p:txBody>
      </p:sp>
      <p:sp>
        <p:nvSpPr>
          <p:cNvPr id="6" name="页脚占位符 2">
            <a:extLst>
              <a:ext uri="{FF2B5EF4-FFF2-40B4-BE49-F238E27FC236}">
                <a16:creationId xmlns:a16="http://schemas.microsoft.com/office/drawing/2014/main" id="{58919499-4F69-A0A0-EE6D-2B81D443451D}"/>
              </a:ext>
            </a:extLst>
          </p:cNvPr>
          <p:cNvSpPr>
            <a:spLocks noGrp="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3563BA9B-FA72-522F-80B4-C9A3F57BE6E3}"/>
              </a:ext>
            </a:extLst>
          </p:cNvPr>
          <p:cNvSpPr>
            <a:spLocks noGrp="1"/>
          </p:cNvSpPr>
          <p:nvPr>
            <p:ph type="sldNum" sz="quarter" idx="12"/>
          </p:nvPr>
        </p:nvSpPr>
        <p:spPr>
          <a:ln/>
        </p:spPr>
        <p:txBody>
          <a:bodyPr/>
          <a:lstStyle>
            <a:lvl1pPr>
              <a:defRPr/>
            </a:lvl1pPr>
          </a:lstStyle>
          <a:p>
            <a:pPr>
              <a:defRPr/>
            </a:pPr>
            <a:fld id="{07633BD1-24FB-427C-8CBF-588125F7EA80}" type="slidenum">
              <a:rPr lang="zh-CN" altLang="en-US"/>
              <a:pPr>
                <a:defRPr/>
              </a:pPr>
              <a:t>‹#›</a:t>
            </a:fld>
            <a:endParaRPr lang="zh-CN" altLang="en-US"/>
          </a:p>
        </p:txBody>
      </p:sp>
    </p:spTree>
    <p:extLst>
      <p:ext uri="{BB962C8B-B14F-4D97-AF65-F5344CB8AC3E}">
        <p14:creationId xmlns:p14="http://schemas.microsoft.com/office/powerpoint/2010/main" val="45646376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lstStyle>
            <a:lvl1pPr>
              <a:defRPr sz="2400"/>
            </a:lvl1pPr>
          </a:lstStyle>
          <a:p>
            <a:r>
              <a:rPr lang="zh-CN" altLang="en-US" noProof="1"/>
              <a:t>单击此处编辑母版标题样式</a:t>
            </a:r>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1">
              <a:sym typeface="Times New Roman" panose="02020603050405020304" pitchFamily="18" charset="0"/>
            </a:endParaRPr>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noProof="1"/>
              <a:t>单击此处编辑母版文本样式</a:t>
            </a:r>
          </a:p>
        </p:txBody>
      </p:sp>
      <p:sp>
        <p:nvSpPr>
          <p:cNvPr id="5" name="日期占位符 1">
            <a:extLst>
              <a:ext uri="{FF2B5EF4-FFF2-40B4-BE49-F238E27FC236}">
                <a16:creationId xmlns:a16="http://schemas.microsoft.com/office/drawing/2014/main" id="{21DFFCB3-C83C-B125-DF94-B679071EC602}"/>
              </a:ext>
            </a:extLst>
          </p:cNvPr>
          <p:cNvSpPr>
            <a:spLocks noGrp="1"/>
          </p:cNvSpPr>
          <p:nvPr>
            <p:ph type="dt" sz="half" idx="10"/>
          </p:nvPr>
        </p:nvSpPr>
        <p:spPr>
          <a:ln/>
        </p:spPr>
        <p:txBody>
          <a:bodyPr/>
          <a:lstStyle>
            <a:lvl1pPr>
              <a:defRPr/>
            </a:lvl1pPr>
          </a:lstStyle>
          <a:p>
            <a:pPr>
              <a:defRPr/>
            </a:pPr>
            <a:endParaRPr lang="en-US" altLang="x-none"/>
          </a:p>
        </p:txBody>
      </p:sp>
      <p:sp>
        <p:nvSpPr>
          <p:cNvPr id="6" name="页脚占位符 2">
            <a:extLst>
              <a:ext uri="{FF2B5EF4-FFF2-40B4-BE49-F238E27FC236}">
                <a16:creationId xmlns:a16="http://schemas.microsoft.com/office/drawing/2014/main" id="{26C87D66-87B2-474D-DDE0-CA3A53208EBD}"/>
              </a:ext>
            </a:extLst>
          </p:cNvPr>
          <p:cNvSpPr>
            <a:spLocks noGrp="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00168F59-EC90-ABBC-25B4-C09E9342FEB6}"/>
              </a:ext>
            </a:extLst>
          </p:cNvPr>
          <p:cNvSpPr>
            <a:spLocks noGrp="1"/>
          </p:cNvSpPr>
          <p:nvPr>
            <p:ph type="sldNum" sz="quarter" idx="12"/>
          </p:nvPr>
        </p:nvSpPr>
        <p:spPr>
          <a:ln/>
        </p:spPr>
        <p:txBody>
          <a:bodyPr/>
          <a:lstStyle>
            <a:lvl1pPr>
              <a:defRPr/>
            </a:lvl1pPr>
          </a:lstStyle>
          <a:p>
            <a:pPr>
              <a:defRPr/>
            </a:pPr>
            <a:fld id="{E87CAF35-4ED7-434D-8B17-9B036CD0856E}" type="slidenum">
              <a:rPr lang="zh-CN" altLang="en-US"/>
              <a:pPr>
                <a:defRPr/>
              </a:pPr>
              <a:t>‹#›</a:t>
            </a:fld>
            <a:endParaRPr lang="zh-CN" altLang="en-US"/>
          </a:p>
        </p:txBody>
      </p:sp>
    </p:spTree>
    <p:extLst>
      <p:ext uri="{BB962C8B-B14F-4D97-AF65-F5344CB8AC3E}">
        <p14:creationId xmlns:p14="http://schemas.microsoft.com/office/powerpoint/2010/main" val="12614283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
            <a:extLst>
              <a:ext uri="{FF2B5EF4-FFF2-40B4-BE49-F238E27FC236}">
                <a16:creationId xmlns:a16="http://schemas.microsoft.com/office/drawing/2014/main" id="{2777217B-1AB9-652C-CFEC-CB4D3F577F65}"/>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17EAB1AC-809F-57BD-E87A-79484C0B8723}"/>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3299B732-3E03-0B7F-3998-52EA7B61D8C2}"/>
              </a:ext>
            </a:extLst>
          </p:cNvPr>
          <p:cNvSpPr>
            <a:spLocks noGrp="1"/>
          </p:cNvSpPr>
          <p:nvPr>
            <p:ph type="sldNum" sz="quarter" idx="12"/>
          </p:nvPr>
        </p:nvSpPr>
        <p:spPr>
          <a:ln/>
        </p:spPr>
        <p:txBody>
          <a:bodyPr/>
          <a:lstStyle>
            <a:lvl1pPr>
              <a:defRPr/>
            </a:lvl1pPr>
          </a:lstStyle>
          <a:p>
            <a:pPr>
              <a:defRPr/>
            </a:pPr>
            <a:fld id="{20C18853-EB8C-4DB9-AE4D-44A16DCA327A}" type="slidenum">
              <a:rPr lang="zh-CN" altLang="en-US"/>
              <a:pPr>
                <a:defRPr/>
              </a:pPr>
              <a:t>‹#›</a:t>
            </a:fld>
            <a:endParaRPr lang="zh-CN" altLang="en-US"/>
          </a:p>
        </p:txBody>
      </p:sp>
    </p:spTree>
    <p:extLst>
      <p:ext uri="{BB962C8B-B14F-4D97-AF65-F5344CB8AC3E}">
        <p14:creationId xmlns:p14="http://schemas.microsoft.com/office/powerpoint/2010/main" val="4263358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0"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07248DAD-4CFC-4E4A-B19C-F59855BAD56B}" type="datetime6">
              <a:rPr lang="en-US" altLang="zh-CN" smtClean="0"/>
              <a:t>March 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275200838"/>
      </p:ext>
    </p:extLst>
  </p:cSld>
  <p:clrMapOvr>
    <a:masterClrMapping/>
  </p:clrMapOvr>
  <p:transition spd="slow">
    <p:random/>
  </p:transition>
</p:sldLayout>
</file>

<file path=ppt/slideLayouts/slideLayout50.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12719" y="109538"/>
            <a:ext cx="2002631" cy="6072187"/>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504825" y="109538"/>
            <a:ext cx="5891799" cy="6072187"/>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
            <a:extLst>
              <a:ext uri="{FF2B5EF4-FFF2-40B4-BE49-F238E27FC236}">
                <a16:creationId xmlns:a16="http://schemas.microsoft.com/office/drawing/2014/main" id="{90BED142-3A6D-F365-4479-104EFFB60977}"/>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9B01147D-CE58-BEF9-6F04-0DE415A0DF95}"/>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E8219F2C-E67C-816D-2615-8F54041F13A8}"/>
              </a:ext>
            </a:extLst>
          </p:cNvPr>
          <p:cNvSpPr>
            <a:spLocks noGrp="1"/>
          </p:cNvSpPr>
          <p:nvPr>
            <p:ph type="sldNum" sz="quarter" idx="12"/>
          </p:nvPr>
        </p:nvSpPr>
        <p:spPr>
          <a:ln/>
        </p:spPr>
        <p:txBody>
          <a:bodyPr/>
          <a:lstStyle>
            <a:lvl1pPr>
              <a:defRPr/>
            </a:lvl1pPr>
          </a:lstStyle>
          <a:p>
            <a:pPr>
              <a:defRPr/>
            </a:pPr>
            <a:fld id="{37C86286-5C1C-40B9-87FE-A1F786B61143}" type="slidenum">
              <a:rPr lang="zh-CN" altLang="en-US"/>
              <a:pPr>
                <a:defRPr/>
              </a:pPr>
              <a:t>‹#›</a:t>
            </a:fld>
            <a:endParaRPr lang="zh-CN" altLang="en-US"/>
          </a:p>
        </p:txBody>
      </p:sp>
    </p:spTree>
    <p:extLst>
      <p:ext uri="{BB962C8B-B14F-4D97-AF65-F5344CB8AC3E}">
        <p14:creationId xmlns:p14="http://schemas.microsoft.com/office/powerpoint/2010/main" val="344828631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lstStyle>
            <a:lvl1pPr algn="ctr">
              <a:defRPr sz="4500"/>
            </a:lvl1pPr>
          </a:lstStyle>
          <a:p>
            <a:r>
              <a:rPr lang="zh-CN" altLang="en-US" noProof="1"/>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noProof="1"/>
              <a:t>单击此处编辑母版副标题样式</a:t>
            </a:r>
          </a:p>
        </p:txBody>
      </p:sp>
      <p:sp>
        <p:nvSpPr>
          <p:cNvPr id="4" name="日期占位符 1">
            <a:extLst>
              <a:ext uri="{FF2B5EF4-FFF2-40B4-BE49-F238E27FC236}">
                <a16:creationId xmlns:a16="http://schemas.microsoft.com/office/drawing/2014/main" id="{04165515-81A9-AEE0-4012-27A9FECC7AFF}"/>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D6055A02-C626-B284-8EC7-20A9FA9986EB}"/>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E315D108-9E5B-3B69-564C-483FAEA9B029}"/>
              </a:ext>
            </a:extLst>
          </p:cNvPr>
          <p:cNvSpPr>
            <a:spLocks noGrp="1"/>
          </p:cNvSpPr>
          <p:nvPr>
            <p:ph type="sldNum" sz="quarter" idx="12"/>
          </p:nvPr>
        </p:nvSpPr>
        <p:spPr>
          <a:ln/>
        </p:spPr>
        <p:txBody>
          <a:bodyPr/>
          <a:lstStyle>
            <a:lvl1pPr>
              <a:defRPr/>
            </a:lvl1pPr>
          </a:lstStyle>
          <a:p>
            <a:pPr>
              <a:defRPr/>
            </a:pPr>
            <a:fld id="{7027B988-3A58-402D-9029-31C638037376}" type="slidenum">
              <a:rPr lang="zh-CN" altLang="en-US"/>
              <a:pPr>
                <a:defRPr/>
              </a:pPr>
              <a:t>‹#›</a:t>
            </a:fld>
            <a:endParaRPr lang="zh-CN" altLang="en-US"/>
          </a:p>
        </p:txBody>
      </p:sp>
    </p:spTree>
    <p:extLst>
      <p:ext uri="{BB962C8B-B14F-4D97-AF65-F5344CB8AC3E}">
        <p14:creationId xmlns:p14="http://schemas.microsoft.com/office/powerpoint/2010/main" val="424819520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
            <a:extLst>
              <a:ext uri="{FF2B5EF4-FFF2-40B4-BE49-F238E27FC236}">
                <a16:creationId xmlns:a16="http://schemas.microsoft.com/office/drawing/2014/main" id="{BDD058C4-801E-3CCC-CD96-93239EC61154}"/>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A94CE651-C3B1-AECC-A37F-6F35C2F8282B}"/>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E3B82907-ECC1-24CD-2AAA-FB378E389B2C}"/>
              </a:ext>
            </a:extLst>
          </p:cNvPr>
          <p:cNvSpPr>
            <a:spLocks noGrp="1"/>
          </p:cNvSpPr>
          <p:nvPr>
            <p:ph type="sldNum" sz="quarter" idx="12"/>
          </p:nvPr>
        </p:nvSpPr>
        <p:spPr>
          <a:ln/>
        </p:spPr>
        <p:txBody>
          <a:bodyPr/>
          <a:lstStyle>
            <a:lvl1pPr>
              <a:defRPr/>
            </a:lvl1pPr>
          </a:lstStyle>
          <a:p>
            <a:pPr>
              <a:defRPr/>
            </a:pPr>
            <a:fld id="{176017B4-5707-4F6F-AF00-A5CB8F464073}" type="slidenum">
              <a:rPr lang="zh-CN" altLang="en-US"/>
              <a:pPr>
                <a:defRPr/>
              </a:pPr>
              <a:t>‹#›</a:t>
            </a:fld>
            <a:endParaRPr lang="zh-CN" altLang="en-US"/>
          </a:p>
        </p:txBody>
      </p:sp>
    </p:spTree>
    <p:extLst>
      <p:ext uri="{BB962C8B-B14F-4D97-AF65-F5344CB8AC3E}">
        <p14:creationId xmlns:p14="http://schemas.microsoft.com/office/powerpoint/2010/main" val="3576599843"/>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lstStyle>
            <a:lvl1pPr>
              <a:defRPr sz="4500"/>
            </a:lvl1pPr>
          </a:lstStyle>
          <a:p>
            <a:r>
              <a:rPr lang="zh-CN" altLang="en-US" noProof="1"/>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noProof="1"/>
              <a:t>单击此处编辑母版文本样式</a:t>
            </a:r>
          </a:p>
        </p:txBody>
      </p:sp>
      <p:sp>
        <p:nvSpPr>
          <p:cNvPr id="4" name="日期占位符 1">
            <a:extLst>
              <a:ext uri="{FF2B5EF4-FFF2-40B4-BE49-F238E27FC236}">
                <a16:creationId xmlns:a16="http://schemas.microsoft.com/office/drawing/2014/main" id="{8CFA70CE-977F-8D0F-3D19-8C189FF96D62}"/>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DBBFE77F-7EE4-4A45-B7AE-40C48ACC0D0B}"/>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514A3E1D-97BA-D9C9-CDE8-66F2B42D5642}"/>
              </a:ext>
            </a:extLst>
          </p:cNvPr>
          <p:cNvSpPr>
            <a:spLocks noGrp="1"/>
          </p:cNvSpPr>
          <p:nvPr>
            <p:ph type="sldNum" sz="quarter" idx="12"/>
          </p:nvPr>
        </p:nvSpPr>
        <p:spPr>
          <a:ln/>
        </p:spPr>
        <p:txBody>
          <a:bodyPr/>
          <a:lstStyle>
            <a:lvl1pPr>
              <a:defRPr/>
            </a:lvl1pPr>
          </a:lstStyle>
          <a:p>
            <a:pPr>
              <a:defRPr/>
            </a:pPr>
            <a:fld id="{289D9AA9-99D2-4D55-835F-F7FC64374879}" type="slidenum">
              <a:rPr lang="zh-CN" altLang="en-US"/>
              <a:pPr>
                <a:defRPr/>
              </a:pPr>
              <a:t>‹#›</a:t>
            </a:fld>
            <a:endParaRPr lang="zh-CN" altLang="en-US"/>
          </a:p>
        </p:txBody>
      </p:sp>
    </p:spTree>
    <p:extLst>
      <p:ext uri="{BB962C8B-B14F-4D97-AF65-F5344CB8AC3E}">
        <p14:creationId xmlns:p14="http://schemas.microsoft.com/office/powerpoint/2010/main" val="707601044"/>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内容占位符 2"/>
          <p:cNvSpPr>
            <a:spLocks noGrp="1"/>
          </p:cNvSpPr>
          <p:nvPr>
            <p:ph sz="half" idx="1"/>
          </p:nvPr>
        </p:nvSpPr>
        <p:spPr>
          <a:xfrm>
            <a:off x="504825" y="1401763"/>
            <a:ext cx="3925157" cy="4779962"/>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4590193" y="1401763"/>
            <a:ext cx="3925157" cy="4779962"/>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日期占位符 1">
            <a:extLst>
              <a:ext uri="{FF2B5EF4-FFF2-40B4-BE49-F238E27FC236}">
                <a16:creationId xmlns:a16="http://schemas.microsoft.com/office/drawing/2014/main" id="{03D74218-CAF4-1CBB-D151-D6B0B738BC9B}"/>
              </a:ext>
            </a:extLst>
          </p:cNvPr>
          <p:cNvSpPr>
            <a:spLocks noGrp="1"/>
          </p:cNvSpPr>
          <p:nvPr>
            <p:ph type="dt" sz="half" idx="10"/>
          </p:nvPr>
        </p:nvSpPr>
        <p:spPr>
          <a:ln/>
        </p:spPr>
        <p:txBody>
          <a:bodyPr/>
          <a:lstStyle>
            <a:lvl1pPr>
              <a:defRPr/>
            </a:lvl1pPr>
          </a:lstStyle>
          <a:p>
            <a:pPr>
              <a:defRPr/>
            </a:pPr>
            <a:endParaRPr lang="en-US" altLang="x-none"/>
          </a:p>
        </p:txBody>
      </p:sp>
      <p:sp>
        <p:nvSpPr>
          <p:cNvPr id="6" name="页脚占位符 2">
            <a:extLst>
              <a:ext uri="{FF2B5EF4-FFF2-40B4-BE49-F238E27FC236}">
                <a16:creationId xmlns:a16="http://schemas.microsoft.com/office/drawing/2014/main" id="{C26CCD8A-6D3D-443D-07C6-FDAE567BB4B8}"/>
              </a:ext>
            </a:extLst>
          </p:cNvPr>
          <p:cNvSpPr>
            <a:spLocks noGrp="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360BDA95-42D0-4CD5-AD15-72865A1F654C}"/>
              </a:ext>
            </a:extLst>
          </p:cNvPr>
          <p:cNvSpPr>
            <a:spLocks noGrp="1"/>
          </p:cNvSpPr>
          <p:nvPr>
            <p:ph type="sldNum" sz="quarter" idx="12"/>
          </p:nvPr>
        </p:nvSpPr>
        <p:spPr>
          <a:ln/>
        </p:spPr>
        <p:txBody>
          <a:bodyPr/>
          <a:lstStyle>
            <a:lvl1pPr>
              <a:defRPr/>
            </a:lvl1pPr>
          </a:lstStyle>
          <a:p>
            <a:pPr>
              <a:defRPr/>
            </a:pPr>
            <a:fld id="{3DE3D6F4-7C22-474A-ACB7-271FEA421B68}" type="slidenum">
              <a:rPr lang="zh-CN" altLang="en-US"/>
              <a:pPr>
                <a:defRPr/>
              </a:pPr>
              <a:t>‹#›</a:t>
            </a:fld>
            <a:endParaRPr lang="zh-CN" altLang="en-US"/>
          </a:p>
        </p:txBody>
      </p:sp>
    </p:spTree>
    <p:extLst>
      <p:ext uri="{BB962C8B-B14F-4D97-AF65-F5344CB8AC3E}">
        <p14:creationId xmlns:p14="http://schemas.microsoft.com/office/powerpoint/2010/main" val="2580973670"/>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noProof="1"/>
              <a:t>单击此处编辑母版标题样式</a:t>
            </a:r>
          </a:p>
        </p:txBody>
      </p:sp>
      <p:sp>
        <p:nvSpPr>
          <p:cNvPr id="3" name="文本占位符 2"/>
          <p:cNvSpPr>
            <a:spLocks noGrp="1"/>
          </p:cNvSpPr>
          <p:nvPr>
            <p:ph type="body" idx="1"/>
          </p:nvPr>
        </p:nvSpPr>
        <p:spPr>
          <a:xfrm>
            <a:off x="890081" y="1778438"/>
            <a:ext cx="3655181"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p>
        </p:txBody>
      </p:sp>
      <p:sp>
        <p:nvSpPr>
          <p:cNvPr id="4" name="内容占位符 3"/>
          <p:cNvSpPr>
            <a:spLocks noGrp="1"/>
          </p:cNvSpPr>
          <p:nvPr>
            <p:ph sz="half" idx="2"/>
          </p:nvPr>
        </p:nvSpPr>
        <p:spPr>
          <a:xfrm>
            <a:off x="890081" y="2665379"/>
            <a:ext cx="3655181"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4692704" y="1778438"/>
            <a:ext cx="3673182" cy="823912"/>
          </a:xfrm>
        </p:spPr>
        <p:txBody>
          <a:bodyPr anchor="ctr"/>
          <a:lstStyle>
            <a:lvl1pPr marL="0" indent="0">
              <a:buNone/>
              <a:defRPr sz="2100"/>
            </a:lvl1pPr>
            <a:lvl2pPr marL="342900" indent="0">
              <a:buNone/>
              <a:defRPr sz="1800"/>
            </a:lvl2pPr>
            <a:lvl3pPr marL="685800" indent="0">
              <a:buNone/>
              <a:defRPr sz="1500"/>
            </a:lvl3pPr>
            <a:lvl4pPr marL="1028700" indent="0">
              <a:buNone/>
              <a:defRPr sz="1350"/>
            </a:lvl4pPr>
            <a:lvl5pPr marL="1371600" indent="0">
              <a:buNone/>
              <a:defRPr sz="1350"/>
            </a:lvl5pPr>
            <a:lvl6pPr marL="1714500" indent="0">
              <a:buNone/>
              <a:defRPr sz="1350"/>
            </a:lvl6pPr>
            <a:lvl7pPr marL="2057400" indent="0">
              <a:buNone/>
              <a:defRPr sz="1350"/>
            </a:lvl7pPr>
            <a:lvl8pPr marL="2400300" indent="0">
              <a:buNone/>
              <a:defRPr sz="1350"/>
            </a:lvl8pPr>
            <a:lvl9pPr marL="2743200" indent="0">
              <a:buNone/>
              <a:defRPr sz="1350"/>
            </a:lvl9pPr>
          </a:lstStyle>
          <a:p>
            <a:pPr lvl="0"/>
            <a:r>
              <a:rPr lang="zh-CN" altLang="en-US" noProof="1"/>
              <a:t>单击此处编辑母版文本样式</a:t>
            </a:r>
          </a:p>
        </p:txBody>
      </p:sp>
      <p:sp>
        <p:nvSpPr>
          <p:cNvPr id="6" name="内容占位符 5"/>
          <p:cNvSpPr>
            <a:spLocks noGrp="1"/>
          </p:cNvSpPr>
          <p:nvPr>
            <p:ph sz="quarter" idx="4"/>
          </p:nvPr>
        </p:nvSpPr>
        <p:spPr>
          <a:xfrm>
            <a:off x="4692704" y="2665379"/>
            <a:ext cx="3673182" cy="3524284"/>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7" name="日期占位符 1">
            <a:extLst>
              <a:ext uri="{FF2B5EF4-FFF2-40B4-BE49-F238E27FC236}">
                <a16:creationId xmlns:a16="http://schemas.microsoft.com/office/drawing/2014/main" id="{108EF1D9-EAC6-00B4-4742-6A037852ECEF}"/>
              </a:ext>
            </a:extLst>
          </p:cNvPr>
          <p:cNvSpPr>
            <a:spLocks noGrp="1"/>
          </p:cNvSpPr>
          <p:nvPr>
            <p:ph type="dt" sz="half" idx="10"/>
          </p:nvPr>
        </p:nvSpPr>
        <p:spPr>
          <a:ln/>
        </p:spPr>
        <p:txBody>
          <a:bodyPr/>
          <a:lstStyle>
            <a:lvl1pPr>
              <a:defRPr/>
            </a:lvl1pPr>
          </a:lstStyle>
          <a:p>
            <a:pPr>
              <a:defRPr/>
            </a:pPr>
            <a:endParaRPr lang="en-US" altLang="x-none"/>
          </a:p>
        </p:txBody>
      </p:sp>
      <p:sp>
        <p:nvSpPr>
          <p:cNvPr id="8" name="页脚占位符 2">
            <a:extLst>
              <a:ext uri="{FF2B5EF4-FFF2-40B4-BE49-F238E27FC236}">
                <a16:creationId xmlns:a16="http://schemas.microsoft.com/office/drawing/2014/main" id="{362CD7D6-ADEC-E519-CB86-A80B7D9E0634}"/>
              </a:ext>
            </a:extLst>
          </p:cNvPr>
          <p:cNvSpPr>
            <a:spLocks noGrp="1"/>
          </p:cNvSpPr>
          <p:nvPr>
            <p:ph type="ftr" sz="quarter" idx="11"/>
          </p:nvPr>
        </p:nvSpPr>
        <p:spPr>
          <a:ln/>
        </p:spPr>
        <p:txBody>
          <a:bodyPr/>
          <a:lstStyle>
            <a:lvl1pPr>
              <a:defRPr/>
            </a:lvl1pPr>
          </a:lstStyle>
          <a:p>
            <a:pPr>
              <a:defRPr/>
            </a:pPr>
            <a:endParaRPr lang="zh-CN" altLang="en-US"/>
          </a:p>
        </p:txBody>
      </p:sp>
      <p:sp>
        <p:nvSpPr>
          <p:cNvPr id="9" name="灯片编号占位符 3">
            <a:extLst>
              <a:ext uri="{FF2B5EF4-FFF2-40B4-BE49-F238E27FC236}">
                <a16:creationId xmlns:a16="http://schemas.microsoft.com/office/drawing/2014/main" id="{1F4583D2-3D94-4146-5AB5-843C2FAB17FC}"/>
              </a:ext>
            </a:extLst>
          </p:cNvPr>
          <p:cNvSpPr>
            <a:spLocks noGrp="1"/>
          </p:cNvSpPr>
          <p:nvPr>
            <p:ph type="sldNum" sz="quarter" idx="12"/>
          </p:nvPr>
        </p:nvSpPr>
        <p:spPr>
          <a:ln/>
        </p:spPr>
        <p:txBody>
          <a:bodyPr/>
          <a:lstStyle>
            <a:lvl1pPr>
              <a:defRPr/>
            </a:lvl1pPr>
          </a:lstStyle>
          <a:p>
            <a:pPr>
              <a:defRPr/>
            </a:pPr>
            <a:fld id="{0F96C345-3856-47C5-9BA4-1B16AF81FDC0}" type="slidenum">
              <a:rPr lang="zh-CN" altLang="en-US"/>
              <a:pPr>
                <a:defRPr/>
              </a:pPr>
              <a:t>‹#›</a:t>
            </a:fld>
            <a:endParaRPr lang="zh-CN" altLang="en-US"/>
          </a:p>
        </p:txBody>
      </p:sp>
    </p:spTree>
    <p:extLst>
      <p:ext uri="{BB962C8B-B14F-4D97-AF65-F5344CB8AC3E}">
        <p14:creationId xmlns:p14="http://schemas.microsoft.com/office/powerpoint/2010/main" val="225232650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日期占位符 1">
            <a:extLst>
              <a:ext uri="{FF2B5EF4-FFF2-40B4-BE49-F238E27FC236}">
                <a16:creationId xmlns:a16="http://schemas.microsoft.com/office/drawing/2014/main" id="{54A2E19B-1D74-68F4-5963-5510CD511350}"/>
              </a:ext>
            </a:extLst>
          </p:cNvPr>
          <p:cNvSpPr>
            <a:spLocks noGrp="1"/>
          </p:cNvSpPr>
          <p:nvPr>
            <p:ph type="dt" sz="half" idx="10"/>
          </p:nvPr>
        </p:nvSpPr>
        <p:spPr>
          <a:ln/>
        </p:spPr>
        <p:txBody>
          <a:bodyPr/>
          <a:lstStyle>
            <a:lvl1pPr>
              <a:defRPr/>
            </a:lvl1pPr>
          </a:lstStyle>
          <a:p>
            <a:pPr>
              <a:defRPr/>
            </a:pPr>
            <a:endParaRPr lang="en-US" altLang="x-none"/>
          </a:p>
        </p:txBody>
      </p:sp>
      <p:sp>
        <p:nvSpPr>
          <p:cNvPr id="4" name="页脚占位符 2">
            <a:extLst>
              <a:ext uri="{FF2B5EF4-FFF2-40B4-BE49-F238E27FC236}">
                <a16:creationId xmlns:a16="http://schemas.microsoft.com/office/drawing/2014/main" id="{DDA591AA-14E3-5271-EC93-455483061F62}"/>
              </a:ext>
            </a:extLst>
          </p:cNvPr>
          <p:cNvSpPr>
            <a:spLocks noGrp="1"/>
          </p:cNvSpPr>
          <p:nvPr>
            <p:ph type="ftr" sz="quarter" idx="11"/>
          </p:nvPr>
        </p:nvSpPr>
        <p:spPr>
          <a:ln/>
        </p:spPr>
        <p:txBody>
          <a:bodyPr/>
          <a:lstStyle>
            <a:lvl1pPr>
              <a:defRPr/>
            </a:lvl1pPr>
          </a:lstStyle>
          <a:p>
            <a:pPr>
              <a:defRPr/>
            </a:pPr>
            <a:endParaRPr lang="zh-CN" altLang="en-US"/>
          </a:p>
        </p:txBody>
      </p:sp>
      <p:sp>
        <p:nvSpPr>
          <p:cNvPr id="5" name="灯片编号占位符 3">
            <a:extLst>
              <a:ext uri="{FF2B5EF4-FFF2-40B4-BE49-F238E27FC236}">
                <a16:creationId xmlns:a16="http://schemas.microsoft.com/office/drawing/2014/main" id="{9CD5699A-8F02-7C66-7449-37F2F0C90B22}"/>
              </a:ext>
            </a:extLst>
          </p:cNvPr>
          <p:cNvSpPr>
            <a:spLocks noGrp="1"/>
          </p:cNvSpPr>
          <p:nvPr>
            <p:ph type="sldNum" sz="quarter" idx="12"/>
          </p:nvPr>
        </p:nvSpPr>
        <p:spPr>
          <a:ln/>
        </p:spPr>
        <p:txBody>
          <a:bodyPr/>
          <a:lstStyle>
            <a:lvl1pPr>
              <a:defRPr/>
            </a:lvl1pPr>
          </a:lstStyle>
          <a:p>
            <a:pPr>
              <a:defRPr/>
            </a:pPr>
            <a:fld id="{7E6C92EC-C54A-4DB0-81D6-DC573EEDBCEE}" type="slidenum">
              <a:rPr lang="zh-CN" altLang="en-US"/>
              <a:pPr>
                <a:defRPr/>
              </a:pPr>
              <a:t>‹#›</a:t>
            </a:fld>
            <a:endParaRPr lang="zh-CN" altLang="en-US"/>
          </a:p>
        </p:txBody>
      </p:sp>
    </p:spTree>
    <p:extLst>
      <p:ext uri="{BB962C8B-B14F-4D97-AF65-F5344CB8AC3E}">
        <p14:creationId xmlns:p14="http://schemas.microsoft.com/office/powerpoint/2010/main" val="44973653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3A0786B-83AB-1A24-FDD3-B711659DF6CA}"/>
              </a:ext>
            </a:extLst>
          </p:cNvPr>
          <p:cNvSpPr>
            <a:spLocks noGrp="1"/>
          </p:cNvSpPr>
          <p:nvPr>
            <p:ph type="dt" sz="half" idx="10"/>
          </p:nvPr>
        </p:nvSpPr>
        <p:spPr>
          <a:ln/>
        </p:spPr>
        <p:txBody>
          <a:bodyPr/>
          <a:lstStyle>
            <a:lvl1pPr>
              <a:defRPr/>
            </a:lvl1pPr>
          </a:lstStyle>
          <a:p>
            <a:pPr>
              <a:defRPr/>
            </a:pPr>
            <a:endParaRPr lang="en-US" altLang="x-none"/>
          </a:p>
        </p:txBody>
      </p:sp>
      <p:sp>
        <p:nvSpPr>
          <p:cNvPr id="3" name="页脚占位符 2">
            <a:extLst>
              <a:ext uri="{FF2B5EF4-FFF2-40B4-BE49-F238E27FC236}">
                <a16:creationId xmlns:a16="http://schemas.microsoft.com/office/drawing/2014/main" id="{E1D23F3C-F89A-78E8-CBDE-402309EE2369}"/>
              </a:ext>
            </a:extLst>
          </p:cNvPr>
          <p:cNvSpPr>
            <a:spLocks noGrp="1"/>
          </p:cNvSpPr>
          <p:nvPr>
            <p:ph type="ftr" sz="quarter" idx="11"/>
          </p:nvPr>
        </p:nvSpPr>
        <p:spPr>
          <a:ln/>
        </p:spPr>
        <p:txBody>
          <a:bodyPr/>
          <a:lstStyle>
            <a:lvl1pPr>
              <a:defRPr/>
            </a:lvl1pPr>
          </a:lstStyle>
          <a:p>
            <a:pPr>
              <a:defRPr/>
            </a:pPr>
            <a:endParaRPr lang="zh-CN" altLang="en-US"/>
          </a:p>
        </p:txBody>
      </p:sp>
      <p:sp>
        <p:nvSpPr>
          <p:cNvPr id="4" name="灯片编号占位符 3">
            <a:extLst>
              <a:ext uri="{FF2B5EF4-FFF2-40B4-BE49-F238E27FC236}">
                <a16:creationId xmlns:a16="http://schemas.microsoft.com/office/drawing/2014/main" id="{4D3F245B-8622-C87B-FCC3-6A1B4A6A7C37}"/>
              </a:ext>
            </a:extLst>
          </p:cNvPr>
          <p:cNvSpPr>
            <a:spLocks noGrp="1"/>
          </p:cNvSpPr>
          <p:nvPr>
            <p:ph type="sldNum" sz="quarter" idx="12"/>
          </p:nvPr>
        </p:nvSpPr>
        <p:spPr>
          <a:ln/>
        </p:spPr>
        <p:txBody>
          <a:bodyPr/>
          <a:lstStyle>
            <a:lvl1pPr>
              <a:defRPr/>
            </a:lvl1pPr>
          </a:lstStyle>
          <a:p>
            <a:pPr>
              <a:defRPr/>
            </a:pPr>
            <a:fld id="{B2C7C322-2E4E-43E9-89BC-1D97A9EE333A}" type="slidenum">
              <a:rPr lang="zh-CN" altLang="en-US"/>
              <a:pPr>
                <a:defRPr/>
              </a:pPr>
              <a:t>‹#›</a:t>
            </a:fld>
            <a:endParaRPr lang="zh-CN" altLang="en-US"/>
          </a:p>
        </p:txBody>
      </p:sp>
    </p:spTree>
    <p:extLst>
      <p:ext uri="{BB962C8B-B14F-4D97-AF65-F5344CB8AC3E}">
        <p14:creationId xmlns:p14="http://schemas.microsoft.com/office/powerpoint/2010/main" val="3051072286"/>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lstStyle>
            <a:lvl1pPr>
              <a:defRPr sz="2400"/>
            </a:lvl1pPr>
          </a:lstStyle>
          <a:p>
            <a:r>
              <a:rPr lang="zh-CN" altLang="en-US" noProof="1"/>
              <a:t>单击此处编辑母版标题样式</a:t>
            </a:r>
          </a:p>
        </p:txBody>
      </p:sp>
      <p:sp>
        <p:nvSpPr>
          <p:cNvPr id="3" name="内容占位符 2"/>
          <p:cNvSpPr>
            <a:spLocks noGrp="1"/>
          </p:cNvSpPr>
          <p:nvPr>
            <p:ph idx="1"/>
          </p:nvPr>
        </p:nvSpPr>
        <p:spPr>
          <a:xfrm>
            <a:off x="3887391" y="987425"/>
            <a:ext cx="462915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文本占位符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noProof="1"/>
              <a:t>单击此处编辑母版文本样式</a:t>
            </a:r>
          </a:p>
        </p:txBody>
      </p:sp>
      <p:sp>
        <p:nvSpPr>
          <p:cNvPr id="5" name="日期占位符 1">
            <a:extLst>
              <a:ext uri="{FF2B5EF4-FFF2-40B4-BE49-F238E27FC236}">
                <a16:creationId xmlns:a16="http://schemas.microsoft.com/office/drawing/2014/main" id="{33F0096A-0857-1390-89E9-033A08DF9652}"/>
              </a:ext>
            </a:extLst>
          </p:cNvPr>
          <p:cNvSpPr>
            <a:spLocks noGrp="1"/>
          </p:cNvSpPr>
          <p:nvPr>
            <p:ph type="dt" sz="half" idx="10"/>
          </p:nvPr>
        </p:nvSpPr>
        <p:spPr>
          <a:ln/>
        </p:spPr>
        <p:txBody>
          <a:bodyPr/>
          <a:lstStyle>
            <a:lvl1pPr>
              <a:defRPr/>
            </a:lvl1pPr>
          </a:lstStyle>
          <a:p>
            <a:pPr>
              <a:defRPr/>
            </a:pPr>
            <a:endParaRPr lang="en-US" altLang="x-none"/>
          </a:p>
        </p:txBody>
      </p:sp>
      <p:sp>
        <p:nvSpPr>
          <p:cNvPr id="6" name="页脚占位符 2">
            <a:extLst>
              <a:ext uri="{FF2B5EF4-FFF2-40B4-BE49-F238E27FC236}">
                <a16:creationId xmlns:a16="http://schemas.microsoft.com/office/drawing/2014/main" id="{A0F916E6-EADE-1513-8DD8-D5DF49972E47}"/>
              </a:ext>
            </a:extLst>
          </p:cNvPr>
          <p:cNvSpPr>
            <a:spLocks noGrp="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E268B4F5-33D3-A11A-3A1A-282BDEF80742}"/>
              </a:ext>
            </a:extLst>
          </p:cNvPr>
          <p:cNvSpPr>
            <a:spLocks noGrp="1"/>
          </p:cNvSpPr>
          <p:nvPr>
            <p:ph type="sldNum" sz="quarter" idx="12"/>
          </p:nvPr>
        </p:nvSpPr>
        <p:spPr>
          <a:ln/>
        </p:spPr>
        <p:txBody>
          <a:bodyPr/>
          <a:lstStyle>
            <a:lvl1pPr>
              <a:defRPr/>
            </a:lvl1pPr>
          </a:lstStyle>
          <a:p>
            <a:pPr>
              <a:defRPr/>
            </a:pPr>
            <a:fld id="{E7230111-EC0E-4B1D-A820-852F9E07C5BD}" type="slidenum">
              <a:rPr lang="zh-CN" altLang="en-US"/>
              <a:pPr>
                <a:defRPr/>
              </a:pPr>
              <a:t>‹#›</a:t>
            </a:fld>
            <a:endParaRPr lang="zh-CN" altLang="en-US"/>
          </a:p>
        </p:txBody>
      </p:sp>
    </p:spTree>
    <p:extLst>
      <p:ext uri="{BB962C8B-B14F-4D97-AF65-F5344CB8AC3E}">
        <p14:creationId xmlns:p14="http://schemas.microsoft.com/office/powerpoint/2010/main" val="1147742155"/>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3124012" cy="1600200"/>
          </a:xfrm>
        </p:spPr>
        <p:txBody>
          <a:bodyPr/>
          <a:lstStyle>
            <a:lvl1pPr>
              <a:defRPr sz="2400"/>
            </a:lvl1pPr>
          </a:lstStyle>
          <a:p>
            <a:r>
              <a:rPr lang="zh-CN" altLang="en-US" noProof="1"/>
              <a:t>单击此处编辑母版标题样式</a:t>
            </a:r>
          </a:p>
        </p:txBody>
      </p:sp>
      <p:sp>
        <p:nvSpPr>
          <p:cNvPr id="3" name="图片占位符 2"/>
          <p:cNvSpPr>
            <a:spLocks noGrp="1"/>
          </p:cNvSpPr>
          <p:nvPr>
            <p:ph type="pic" idx="1"/>
          </p:nvPr>
        </p:nvSpPr>
        <p:spPr>
          <a:xfrm>
            <a:off x="3887391" y="457201"/>
            <a:ext cx="4629150" cy="540385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zh-CN" altLang="en-US" noProof="1">
              <a:sym typeface="Times New Roman" panose="02020603050405020304" pitchFamily="18" charset="0"/>
            </a:endParaRPr>
          </a:p>
        </p:txBody>
      </p:sp>
      <p:sp>
        <p:nvSpPr>
          <p:cNvPr id="4" name="文本占位符 3"/>
          <p:cNvSpPr>
            <a:spLocks noGrp="1"/>
          </p:cNvSpPr>
          <p:nvPr>
            <p:ph type="body" sz="half" idx="2"/>
          </p:nvPr>
        </p:nvSpPr>
        <p:spPr>
          <a:xfrm>
            <a:off x="629841" y="2057400"/>
            <a:ext cx="3124012" cy="3811588"/>
          </a:xfrm>
        </p:spPr>
        <p:txBody>
          <a:bodyPr/>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zh-CN" altLang="en-US" noProof="1"/>
              <a:t>单击此处编辑母版文本样式</a:t>
            </a:r>
          </a:p>
        </p:txBody>
      </p:sp>
      <p:sp>
        <p:nvSpPr>
          <p:cNvPr id="5" name="日期占位符 1">
            <a:extLst>
              <a:ext uri="{FF2B5EF4-FFF2-40B4-BE49-F238E27FC236}">
                <a16:creationId xmlns:a16="http://schemas.microsoft.com/office/drawing/2014/main" id="{42C2D1D5-2C9E-1A05-F106-5943DCC78F47}"/>
              </a:ext>
            </a:extLst>
          </p:cNvPr>
          <p:cNvSpPr>
            <a:spLocks noGrp="1"/>
          </p:cNvSpPr>
          <p:nvPr>
            <p:ph type="dt" sz="half" idx="10"/>
          </p:nvPr>
        </p:nvSpPr>
        <p:spPr>
          <a:ln/>
        </p:spPr>
        <p:txBody>
          <a:bodyPr/>
          <a:lstStyle>
            <a:lvl1pPr>
              <a:defRPr/>
            </a:lvl1pPr>
          </a:lstStyle>
          <a:p>
            <a:pPr>
              <a:defRPr/>
            </a:pPr>
            <a:endParaRPr lang="en-US" altLang="x-none"/>
          </a:p>
        </p:txBody>
      </p:sp>
      <p:sp>
        <p:nvSpPr>
          <p:cNvPr id="6" name="页脚占位符 2">
            <a:extLst>
              <a:ext uri="{FF2B5EF4-FFF2-40B4-BE49-F238E27FC236}">
                <a16:creationId xmlns:a16="http://schemas.microsoft.com/office/drawing/2014/main" id="{D423734E-EDE9-F9A9-CC48-B660A4A9559A}"/>
              </a:ext>
            </a:extLst>
          </p:cNvPr>
          <p:cNvSpPr>
            <a:spLocks noGrp="1"/>
          </p:cNvSpPr>
          <p:nvPr>
            <p:ph type="ftr" sz="quarter" idx="11"/>
          </p:nvPr>
        </p:nvSpPr>
        <p:spPr>
          <a:ln/>
        </p:spPr>
        <p:txBody>
          <a:bodyPr/>
          <a:lstStyle>
            <a:lvl1pPr>
              <a:defRPr/>
            </a:lvl1pPr>
          </a:lstStyle>
          <a:p>
            <a:pPr>
              <a:defRPr/>
            </a:pPr>
            <a:endParaRPr lang="zh-CN" altLang="en-US"/>
          </a:p>
        </p:txBody>
      </p:sp>
      <p:sp>
        <p:nvSpPr>
          <p:cNvPr id="7" name="灯片编号占位符 3">
            <a:extLst>
              <a:ext uri="{FF2B5EF4-FFF2-40B4-BE49-F238E27FC236}">
                <a16:creationId xmlns:a16="http://schemas.microsoft.com/office/drawing/2014/main" id="{DF7373F1-53EB-0D11-E659-078E62FE3CF1}"/>
              </a:ext>
            </a:extLst>
          </p:cNvPr>
          <p:cNvSpPr>
            <a:spLocks noGrp="1"/>
          </p:cNvSpPr>
          <p:nvPr>
            <p:ph type="sldNum" sz="quarter" idx="12"/>
          </p:nvPr>
        </p:nvSpPr>
        <p:spPr>
          <a:ln/>
        </p:spPr>
        <p:txBody>
          <a:bodyPr/>
          <a:lstStyle>
            <a:lvl1pPr>
              <a:defRPr/>
            </a:lvl1pPr>
          </a:lstStyle>
          <a:p>
            <a:pPr>
              <a:defRPr/>
            </a:pPr>
            <a:fld id="{39AC99BB-20C9-4CA9-AEA6-3643761E6608}" type="slidenum">
              <a:rPr lang="zh-CN" altLang="en-US"/>
              <a:pPr>
                <a:defRPr/>
              </a:pPr>
              <a:t>‹#›</a:t>
            </a:fld>
            <a:endParaRPr lang="zh-CN" altLang="en-US"/>
          </a:p>
        </p:txBody>
      </p:sp>
    </p:spTree>
    <p:extLst>
      <p:ext uri="{BB962C8B-B14F-4D97-AF65-F5344CB8AC3E}">
        <p14:creationId xmlns:p14="http://schemas.microsoft.com/office/powerpoint/2010/main" val="874557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Figure + Caption">
    <p:spTree>
      <p:nvGrpSpPr>
        <p:cNvPr id="1" name=""/>
        <p:cNvGrpSpPr/>
        <p:nvPr/>
      </p:nvGrpSpPr>
      <p:grpSpPr>
        <a:xfrm>
          <a:off x="0" y="0"/>
          <a:ext cx="0" cy="0"/>
          <a:chOff x="0" y="0"/>
          <a:chExt cx="0" cy="0"/>
        </a:xfrm>
      </p:grpSpPr>
      <p:sp>
        <p:nvSpPr>
          <p:cNvPr id="8" name="Title 7"/>
          <p:cNvSpPr>
            <a:spLocks noGrp="1"/>
          </p:cNvSpPr>
          <p:nvPr>
            <p:ph type="title" hasCustomPrompt="1"/>
          </p:nvPr>
        </p:nvSpPr>
        <p:spPr>
          <a:xfrm>
            <a:off x="457200" y="228600"/>
            <a:ext cx="8229600" cy="1066800"/>
          </a:xfrm>
        </p:spPr>
        <p:txBody>
          <a:bodyPr anchor="t"/>
          <a:lstStyle>
            <a:lvl1pPr>
              <a:defRPr sz="3400">
                <a:solidFill>
                  <a:srgbClr val="007FA3"/>
                </a:solidFill>
              </a:defRPr>
            </a:lvl1pPr>
          </a:lstStyle>
          <a:p>
            <a:r>
              <a:rPr lang="en-US" dirty="0"/>
              <a:t>Click to add figure number and title</a:t>
            </a:r>
          </a:p>
        </p:txBody>
      </p:sp>
      <p:sp>
        <p:nvSpPr>
          <p:cNvPr id="10" name="Text Placeholder 9"/>
          <p:cNvSpPr>
            <a:spLocks noGrp="1"/>
          </p:cNvSpPr>
          <p:nvPr>
            <p:ph type="body" sz="quarter" idx="13" hasCustomPrompt="1"/>
          </p:nvPr>
        </p:nvSpPr>
        <p:spPr>
          <a:xfrm>
            <a:off x="457200" y="5368160"/>
            <a:ext cx="8229600" cy="916856"/>
          </a:xfrm>
        </p:spPr>
        <p:txBody>
          <a:bodyPr anchor="b"/>
          <a:lstStyle>
            <a:lvl1pPr marL="0" indent="0">
              <a:spcBef>
                <a:spcPts val="0"/>
              </a:spcBef>
              <a:buNone/>
              <a:defRPr sz="800"/>
            </a:lvl1pPr>
            <a:lvl2pPr marL="0" indent="0">
              <a:spcBef>
                <a:spcPts val="0"/>
              </a:spcBef>
              <a:buNone/>
              <a:defRPr sz="1600"/>
            </a:lvl2pPr>
            <a:lvl3pPr marL="0" indent="0">
              <a:spcBef>
                <a:spcPts val="0"/>
              </a:spcBef>
              <a:buNone/>
              <a:defRPr sz="1600"/>
            </a:lvl3pPr>
            <a:lvl4pPr marL="0" indent="0">
              <a:spcBef>
                <a:spcPts val="0"/>
              </a:spcBef>
              <a:buNone/>
              <a:defRPr sz="1600"/>
            </a:lvl4pPr>
            <a:lvl5pPr marL="0" indent="0">
              <a:spcBef>
                <a:spcPts val="0"/>
              </a:spcBef>
              <a:buNone/>
              <a:defRPr sz="1600"/>
            </a:lvl5pPr>
            <a:lvl6pPr marL="0" indent="0">
              <a:spcBef>
                <a:spcPts val="0"/>
              </a:spcBef>
              <a:buNone/>
              <a:defRPr sz="1600"/>
            </a:lvl6pPr>
            <a:lvl7pPr marL="0" indent="0">
              <a:spcBef>
                <a:spcPts val="0"/>
              </a:spcBef>
              <a:buNone/>
              <a:defRPr sz="1600"/>
            </a:lvl7pPr>
            <a:lvl8pPr marL="0" indent="0">
              <a:spcBef>
                <a:spcPts val="0"/>
              </a:spcBef>
              <a:buNone/>
              <a:defRPr sz="1600"/>
            </a:lvl8pPr>
            <a:lvl9pPr marL="0" indent="0">
              <a:spcBef>
                <a:spcPts val="0"/>
              </a:spcBef>
              <a:buNone/>
              <a:defRPr sz="1600"/>
            </a:lvl9pPr>
          </a:lstStyle>
          <a:p>
            <a:pPr lvl="0"/>
            <a:r>
              <a:rPr lang="en-US" dirty="0"/>
              <a:t>Click to add caption</a:t>
            </a:r>
          </a:p>
        </p:txBody>
      </p:sp>
      <p:sp>
        <p:nvSpPr>
          <p:cNvPr id="11" name="Footer Placeholder 2"/>
          <p:cNvSpPr>
            <a:spLocks noGrp="1"/>
          </p:cNvSpPr>
          <p:nvPr>
            <p:ph type="ftr" sz="quarter" idx="11"/>
          </p:nvPr>
        </p:nvSpPr>
        <p:spPr>
          <a:xfrm>
            <a:off x="93969" y="6172200"/>
            <a:ext cx="8595360" cy="235463"/>
          </a:xfrm>
        </p:spPr>
        <p:txBody>
          <a:bodyPr/>
          <a:lstStyle/>
          <a:p>
            <a:endParaRPr lang="en-US" dirty="0"/>
          </a:p>
        </p:txBody>
      </p:sp>
      <p:sp>
        <p:nvSpPr>
          <p:cNvPr id="2" name="Date Placeholder 1"/>
          <p:cNvSpPr>
            <a:spLocks noGrp="1"/>
          </p:cNvSpPr>
          <p:nvPr>
            <p:ph type="dt" sz="half" idx="10"/>
          </p:nvPr>
        </p:nvSpPr>
        <p:spPr/>
        <p:txBody>
          <a:bodyPr/>
          <a:lstStyle>
            <a:lvl1pPr>
              <a:defRPr>
                <a:solidFill>
                  <a:schemeClr val="tx1"/>
                </a:solidFill>
              </a:defRPr>
            </a:lvl1pPr>
          </a:lstStyle>
          <a:p>
            <a:fld id="{C18D96E1-6B63-40D6-A8BA-463F0BF3A3CC}" type="datetime6">
              <a:rPr lang="en-US" altLang="zh-CN" smtClean="0"/>
              <a:t>March 24</a:t>
            </a:fld>
            <a:endParaRPr lang="en-US" dirty="0"/>
          </a:p>
        </p:txBody>
      </p:sp>
      <p:sp>
        <p:nvSpPr>
          <p:cNvPr id="4" name="Slide Number Placeholder 3"/>
          <p:cNvSpPr>
            <a:spLocks noGrp="1"/>
          </p:cNvSpPr>
          <p:nvPr>
            <p:ph type="sldNum" sz="quarter" idx="12"/>
          </p:nvPr>
        </p:nvSpPr>
        <p:spPr/>
        <p:txBody>
          <a:bodyPr/>
          <a:lstStyle>
            <a:lvl1pPr>
              <a:defRPr>
                <a:solidFill>
                  <a:schemeClr val="tx1"/>
                </a:solidFill>
              </a:defRPr>
            </a:lvl1pPr>
          </a:lstStyle>
          <a:p>
            <a:fld id="{200B2350-5261-4F5C-9DF5-EF0D264FC8D2}" type="slidenum">
              <a:rPr lang="en-US" smtClean="0"/>
              <a:pPr/>
              <a:t>‹#›</a:t>
            </a:fld>
            <a:endParaRPr lang="en-US" dirty="0"/>
          </a:p>
        </p:txBody>
      </p:sp>
      <p:pic>
        <p:nvPicPr>
          <p:cNvPr id="9" name="Picture 8" descr="Pearson Logo"/>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
        <p:nvSpPr>
          <p:cNvPr id="14" name="TextBox 13"/>
          <p:cNvSpPr txBox="1"/>
          <p:nvPr userDrawn="1"/>
        </p:nvSpPr>
        <p:spPr>
          <a:xfrm>
            <a:off x="1600200" y="6429345"/>
            <a:ext cx="7162800" cy="276999"/>
          </a:xfrm>
          <a:prstGeom prst="rect">
            <a:avLst/>
          </a:prstGeom>
          <a:noFill/>
        </p:spPr>
        <p:txBody>
          <a:bodyPr wrap="square" rtlCol="0">
            <a:spAutoFit/>
          </a:bodyPr>
          <a:lstStyle/>
          <a:p>
            <a:pPr algn="r">
              <a:buClrTx/>
              <a:defRPr/>
            </a:pPr>
            <a:r>
              <a:rPr lang="en-US" altLang="en-US" sz="1200" dirty="0">
                <a:latin typeface="Verdana" panose="020B0604030504040204" pitchFamily="34" charset="0"/>
                <a:ea typeface="Verdana" panose="020B0604030504040204" pitchFamily="34" charset="0"/>
                <a:cs typeface="Verdana" panose="020B0604030504040204" pitchFamily="34" charset="0"/>
              </a:rPr>
              <a:t>Copyright © 2018, 2015, 2012 Pearson Education, Inc. All Rights Reserved</a:t>
            </a:r>
          </a:p>
        </p:txBody>
      </p:sp>
    </p:spTree>
    <p:extLst>
      <p:ext uri="{BB962C8B-B14F-4D97-AF65-F5344CB8AC3E}">
        <p14:creationId xmlns:p14="http://schemas.microsoft.com/office/powerpoint/2010/main" val="2203796096"/>
      </p:ext>
    </p:extLst>
  </p:cSld>
  <p:clrMapOvr>
    <a:masterClrMapping/>
  </p:clrMapOvr>
  <p:transition spd="slow">
    <p:random/>
  </p:transition>
</p:sldLayout>
</file>

<file path=ppt/slideLayouts/slideLayout6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noProof="1"/>
              <a:t>单击此处编辑母版标题样式</a:t>
            </a:r>
          </a:p>
        </p:txBody>
      </p:sp>
      <p:sp>
        <p:nvSpPr>
          <p:cNvPr id="3" name="竖排文字占位符 2"/>
          <p:cNvSpPr>
            <a:spLocks noGrp="1"/>
          </p:cNvSpPr>
          <p:nvPr>
            <p:ph type="body" orient="vert" idx="1"/>
          </p:nvPr>
        </p:nvSpPr>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
            <a:extLst>
              <a:ext uri="{FF2B5EF4-FFF2-40B4-BE49-F238E27FC236}">
                <a16:creationId xmlns:a16="http://schemas.microsoft.com/office/drawing/2014/main" id="{194E676C-157E-65C2-6A29-EB8BD1EBD308}"/>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2D16BC17-0207-8898-CB5B-E684AD735B72}"/>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3C816103-3B55-0CDA-29AF-3E50C7653A71}"/>
              </a:ext>
            </a:extLst>
          </p:cNvPr>
          <p:cNvSpPr>
            <a:spLocks noGrp="1"/>
          </p:cNvSpPr>
          <p:nvPr>
            <p:ph type="sldNum" sz="quarter" idx="12"/>
          </p:nvPr>
        </p:nvSpPr>
        <p:spPr>
          <a:ln/>
        </p:spPr>
        <p:txBody>
          <a:bodyPr/>
          <a:lstStyle>
            <a:lvl1pPr>
              <a:defRPr/>
            </a:lvl1pPr>
          </a:lstStyle>
          <a:p>
            <a:pPr>
              <a:defRPr/>
            </a:pPr>
            <a:fld id="{28F9D009-E3AC-4D95-8425-4350FCB02209}" type="slidenum">
              <a:rPr lang="zh-CN" altLang="en-US"/>
              <a:pPr>
                <a:defRPr/>
              </a:pPr>
              <a:t>‹#›</a:t>
            </a:fld>
            <a:endParaRPr lang="zh-CN" altLang="en-US"/>
          </a:p>
        </p:txBody>
      </p:sp>
    </p:spTree>
    <p:extLst>
      <p:ext uri="{BB962C8B-B14F-4D97-AF65-F5344CB8AC3E}">
        <p14:creationId xmlns:p14="http://schemas.microsoft.com/office/powerpoint/2010/main" val="1950169998"/>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12719" y="109538"/>
            <a:ext cx="2002631" cy="6072187"/>
          </a:xfrm>
        </p:spPr>
        <p:txBody>
          <a:bodyPr vert="eaVert"/>
          <a:lstStyle/>
          <a:p>
            <a:r>
              <a:rPr lang="zh-CN" altLang="en-US" noProof="1"/>
              <a:t>单击此处编辑母版标题样式</a:t>
            </a:r>
          </a:p>
        </p:txBody>
      </p:sp>
      <p:sp>
        <p:nvSpPr>
          <p:cNvPr id="3" name="竖排文字占位符 2"/>
          <p:cNvSpPr>
            <a:spLocks noGrp="1"/>
          </p:cNvSpPr>
          <p:nvPr>
            <p:ph type="body" orient="vert" idx="1"/>
          </p:nvPr>
        </p:nvSpPr>
        <p:spPr>
          <a:xfrm>
            <a:off x="504825" y="109538"/>
            <a:ext cx="5891799" cy="6072187"/>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1">
            <a:extLst>
              <a:ext uri="{FF2B5EF4-FFF2-40B4-BE49-F238E27FC236}">
                <a16:creationId xmlns:a16="http://schemas.microsoft.com/office/drawing/2014/main" id="{82AE33E9-D5FE-1527-5FB0-F75549001DBF}"/>
              </a:ext>
            </a:extLst>
          </p:cNvPr>
          <p:cNvSpPr>
            <a:spLocks noGrp="1"/>
          </p:cNvSpPr>
          <p:nvPr>
            <p:ph type="dt" sz="half" idx="10"/>
          </p:nvPr>
        </p:nvSpPr>
        <p:spPr>
          <a:ln/>
        </p:spPr>
        <p:txBody>
          <a:bodyPr/>
          <a:lstStyle>
            <a:lvl1pPr>
              <a:defRPr/>
            </a:lvl1pPr>
          </a:lstStyle>
          <a:p>
            <a:pPr>
              <a:defRPr/>
            </a:pPr>
            <a:endParaRPr lang="en-US" altLang="x-none"/>
          </a:p>
        </p:txBody>
      </p:sp>
      <p:sp>
        <p:nvSpPr>
          <p:cNvPr id="5" name="页脚占位符 2">
            <a:extLst>
              <a:ext uri="{FF2B5EF4-FFF2-40B4-BE49-F238E27FC236}">
                <a16:creationId xmlns:a16="http://schemas.microsoft.com/office/drawing/2014/main" id="{C06A8A06-17AE-6918-0C81-A40EA7459E73}"/>
              </a:ext>
            </a:extLst>
          </p:cNvPr>
          <p:cNvSpPr>
            <a:spLocks noGrp="1"/>
          </p:cNvSpPr>
          <p:nvPr>
            <p:ph type="ftr" sz="quarter" idx="11"/>
          </p:nvPr>
        </p:nvSpPr>
        <p:spPr>
          <a:ln/>
        </p:spPr>
        <p:txBody>
          <a:bodyPr/>
          <a:lstStyle>
            <a:lvl1pPr>
              <a:defRPr/>
            </a:lvl1pPr>
          </a:lstStyle>
          <a:p>
            <a:pPr>
              <a:defRPr/>
            </a:pPr>
            <a:endParaRPr lang="zh-CN" altLang="en-US"/>
          </a:p>
        </p:txBody>
      </p:sp>
      <p:sp>
        <p:nvSpPr>
          <p:cNvPr id="6" name="灯片编号占位符 3">
            <a:extLst>
              <a:ext uri="{FF2B5EF4-FFF2-40B4-BE49-F238E27FC236}">
                <a16:creationId xmlns:a16="http://schemas.microsoft.com/office/drawing/2014/main" id="{F92EB6FE-E35F-2F35-2510-AB82005F1B94}"/>
              </a:ext>
            </a:extLst>
          </p:cNvPr>
          <p:cNvSpPr>
            <a:spLocks noGrp="1"/>
          </p:cNvSpPr>
          <p:nvPr>
            <p:ph type="sldNum" sz="quarter" idx="12"/>
          </p:nvPr>
        </p:nvSpPr>
        <p:spPr>
          <a:ln/>
        </p:spPr>
        <p:txBody>
          <a:bodyPr/>
          <a:lstStyle>
            <a:lvl1pPr>
              <a:defRPr/>
            </a:lvl1pPr>
          </a:lstStyle>
          <a:p>
            <a:pPr>
              <a:defRPr/>
            </a:pPr>
            <a:fld id="{9C08A583-EE84-4959-87AE-E353F50CCF05}" type="slidenum">
              <a:rPr lang="zh-CN" altLang="en-US"/>
              <a:pPr>
                <a:defRPr/>
              </a:pPr>
              <a:t>‹#›</a:t>
            </a:fld>
            <a:endParaRPr lang="zh-CN" altLang="en-US"/>
          </a:p>
        </p:txBody>
      </p:sp>
    </p:spTree>
    <p:extLst>
      <p:ext uri="{BB962C8B-B14F-4D97-AF65-F5344CB8AC3E}">
        <p14:creationId xmlns:p14="http://schemas.microsoft.com/office/powerpoint/2010/main" val="2310560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2362201"/>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CC52DD73-0C63-4D41-83A9-2A971BBFC042}" type="datetime6">
              <a:rPr lang="en-US" altLang="zh-CN" smtClean="0"/>
              <a:t>March 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
        <p:nvSpPr>
          <p:cNvPr id="9" name="Content Placeholder 2"/>
          <p:cNvSpPr>
            <a:spLocks noGrp="1"/>
          </p:cNvSpPr>
          <p:nvPr>
            <p:ph idx="14"/>
          </p:nvPr>
        </p:nvSpPr>
        <p:spPr>
          <a:xfrm>
            <a:off x="457200" y="30480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5"/>
          </p:nvPr>
        </p:nvSpPr>
        <p:spPr>
          <a:xfrm>
            <a:off x="457200" y="38100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p:cNvSpPr>
            <a:spLocks noGrp="1"/>
          </p:cNvSpPr>
          <p:nvPr>
            <p:ph idx="16"/>
          </p:nvPr>
        </p:nvSpPr>
        <p:spPr>
          <a:xfrm>
            <a:off x="457200" y="4648200"/>
            <a:ext cx="8229600" cy="5334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54799957"/>
      </p:ext>
    </p:extLst>
  </p:cSld>
  <p:clrMapOvr>
    <a:masterClrMapping/>
  </p:clrMapOvr>
  <p:transition spd="slow">
    <p:random/>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and 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457200" y="16002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2"/>
          <p:cNvSpPr>
            <a:spLocks noGrp="1"/>
          </p:cNvSpPr>
          <p:nvPr>
            <p:ph idx="13"/>
          </p:nvPr>
        </p:nvSpPr>
        <p:spPr>
          <a:xfrm>
            <a:off x="457200" y="3962400"/>
            <a:ext cx="8229600" cy="21637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84EAD42F-27E2-4BBC-9EB8-CD3F633AAD93}" type="datetime6">
              <a:rPr lang="en-US" altLang="zh-CN" smtClean="0"/>
              <a:t>March 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2302139790"/>
      </p:ext>
    </p:extLst>
  </p:cSld>
  <p:clrMapOvr>
    <a:masterClrMapping/>
  </p:clrMapOvr>
  <p:transition spd="slow">
    <p:random/>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5800" y="1447800"/>
            <a:ext cx="7772400" cy="2152651"/>
          </a:xfrm>
        </p:spPr>
        <p:txBody>
          <a:bodyPr anchor="b">
            <a:noAutofit/>
          </a:bodyPr>
          <a:lstStyle>
            <a:lvl1pPr algn="l">
              <a:defRPr sz="3400" b="1" cap="none" baseline="0">
                <a:solidFill>
                  <a:srgbClr val="007FA3"/>
                </a:solidFill>
              </a:defRPr>
            </a:lvl1pPr>
          </a:lstStyle>
          <a:p>
            <a:r>
              <a:rPr lang="en-US" dirty="0"/>
              <a:t>Click to edit Master title style</a:t>
            </a:r>
          </a:p>
        </p:txBody>
      </p:sp>
      <p:sp>
        <p:nvSpPr>
          <p:cNvPr id="3" name="Text Placeholder 2"/>
          <p:cNvSpPr>
            <a:spLocks noGrp="1"/>
          </p:cNvSpPr>
          <p:nvPr>
            <p:ph type="body" idx="1"/>
          </p:nvPr>
        </p:nvSpPr>
        <p:spPr>
          <a:xfrm>
            <a:off x="674687" y="3962400"/>
            <a:ext cx="7794627" cy="1752600"/>
          </a:xfrm>
        </p:spPr>
        <p:txBody>
          <a:bodyPr anchor="t">
            <a:noAutofit/>
          </a:bodyPr>
          <a:lstStyle>
            <a:lvl1pPr marL="0" indent="0">
              <a:spcBef>
                <a:spcPts val="0"/>
              </a:spcBef>
              <a:buNone/>
              <a:defRPr sz="1600">
                <a:solidFill>
                  <a:srgbClr val="007FA3"/>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9" name="Footer Placeholder 4"/>
          <p:cNvSpPr>
            <a:spLocks noGrp="1"/>
          </p:cNvSpPr>
          <p:nvPr>
            <p:ph type="ftr" sz="quarter" idx="11"/>
          </p:nvPr>
        </p:nvSpPr>
        <p:spPr>
          <a:xfrm>
            <a:off x="93969" y="6172200"/>
            <a:ext cx="8595360" cy="235463"/>
          </a:xfrm>
        </p:spPr>
        <p:txBody>
          <a:bodyPr/>
          <a:lstStyle/>
          <a:p>
            <a:endParaRPr lang="en-US" dirty="0"/>
          </a:p>
        </p:txBody>
      </p:sp>
      <p:sp>
        <p:nvSpPr>
          <p:cNvPr id="4" name="Date Placeholder 3"/>
          <p:cNvSpPr>
            <a:spLocks noGrp="1"/>
          </p:cNvSpPr>
          <p:nvPr>
            <p:ph type="dt" sz="half" idx="10"/>
          </p:nvPr>
        </p:nvSpPr>
        <p:spPr/>
        <p:txBody>
          <a:bodyPr/>
          <a:lstStyle/>
          <a:p>
            <a:fld id="{F3710938-C320-44A8-B2FA-DBE74556607B}" type="datetime6">
              <a:rPr lang="en-US" altLang="zh-CN" smtClean="0"/>
              <a:t>March 24</a:t>
            </a:fld>
            <a:endParaRPr lang="en-US" dirty="0"/>
          </a:p>
        </p:txBody>
      </p:sp>
      <p:sp>
        <p:nvSpPr>
          <p:cNvPr id="6" name="Slide Number Placeholder 5"/>
          <p:cNvSpPr>
            <a:spLocks noGrp="1"/>
          </p:cNvSpPr>
          <p:nvPr>
            <p:ph type="sldNum" sz="quarter" idx="12"/>
          </p:nvPr>
        </p:nvSpPr>
        <p:spPr/>
        <p:txBody>
          <a:bodyPr/>
          <a:lstStyle/>
          <a:p>
            <a:fld id="{200B2350-5261-4F5C-9DF5-EF0D264FC8D2}" type="slidenum">
              <a:rPr lang="en-US" smtClean="0"/>
              <a:t>‹#›</a:t>
            </a:fld>
            <a:endParaRPr lang="en-US" dirty="0"/>
          </a:p>
        </p:txBody>
      </p:sp>
    </p:spTree>
    <p:extLst>
      <p:ext uri="{BB962C8B-B14F-4D97-AF65-F5344CB8AC3E}">
        <p14:creationId xmlns:p14="http://schemas.microsoft.com/office/powerpoint/2010/main" val="3754704184"/>
      </p:ext>
    </p:extLst>
  </p:cSld>
  <p:clrMapOvr>
    <a:masterClrMapping/>
  </p:clrMapOvr>
  <p:transition spd="slow">
    <p:random/>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image" Target="../media/image2.jpeg"/><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6" Type="http://schemas.openxmlformats.org/officeDocument/2006/relationships/theme" Target="../theme/theme3.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7.xml"/><Relationship Id="rId13" Type="http://schemas.openxmlformats.org/officeDocument/2006/relationships/image" Target="../media/image2.jpeg"/><Relationship Id="rId3" Type="http://schemas.openxmlformats.org/officeDocument/2006/relationships/slideLayout" Target="../slideLayouts/slideLayout42.xml"/><Relationship Id="rId7" Type="http://schemas.openxmlformats.org/officeDocument/2006/relationships/slideLayout" Target="../slideLayouts/slideLayout46.xml"/><Relationship Id="rId12" Type="http://schemas.openxmlformats.org/officeDocument/2006/relationships/theme" Target="../theme/theme4.xml"/><Relationship Id="rId2" Type="http://schemas.openxmlformats.org/officeDocument/2006/relationships/slideLayout" Target="../slideLayouts/slideLayout41.xml"/><Relationship Id="rId1" Type="http://schemas.openxmlformats.org/officeDocument/2006/relationships/slideLayout" Target="../slideLayouts/slideLayout40.xml"/><Relationship Id="rId6" Type="http://schemas.openxmlformats.org/officeDocument/2006/relationships/slideLayout" Target="../slideLayouts/slideLayout45.xml"/><Relationship Id="rId11" Type="http://schemas.openxmlformats.org/officeDocument/2006/relationships/slideLayout" Target="../slideLayouts/slideLayout50.xml"/><Relationship Id="rId5" Type="http://schemas.openxmlformats.org/officeDocument/2006/relationships/slideLayout" Target="../slideLayouts/slideLayout44.xml"/><Relationship Id="rId10" Type="http://schemas.openxmlformats.org/officeDocument/2006/relationships/slideLayout" Target="../slideLayouts/slideLayout49.xml"/><Relationship Id="rId4" Type="http://schemas.openxmlformats.org/officeDocument/2006/relationships/slideLayout" Target="../slideLayouts/slideLayout43.xml"/><Relationship Id="rId9" Type="http://schemas.openxmlformats.org/officeDocument/2006/relationships/slideLayout" Target="../slideLayouts/slideLayout48.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8.xml"/><Relationship Id="rId13" Type="http://schemas.openxmlformats.org/officeDocument/2006/relationships/image" Target="../media/image2.jpeg"/><Relationship Id="rId3" Type="http://schemas.openxmlformats.org/officeDocument/2006/relationships/slideLayout" Target="../slideLayouts/slideLayout53.xml"/><Relationship Id="rId7" Type="http://schemas.openxmlformats.org/officeDocument/2006/relationships/slideLayout" Target="../slideLayouts/slideLayout57.xml"/><Relationship Id="rId12" Type="http://schemas.openxmlformats.org/officeDocument/2006/relationships/theme" Target="../theme/theme5.xml"/><Relationship Id="rId2" Type="http://schemas.openxmlformats.org/officeDocument/2006/relationships/slideLayout" Target="../slideLayouts/slideLayout52.xml"/><Relationship Id="rId1" Type="http://schemas.openxmlformats.org/officeDocument/2006/relationships/slideLayout" Target="../slideLayouts/slideLayout51.xml"/><Relationship Id="rId6" Type="http://schemas.openxmlformats.org/officeDocument/2006/relationships/slideLayout" Target="../slideLayouts/slideLayout56.xml"/><Relationship Id="rId11" Type="http://schemas.openxmlformats.org/officeDocument/2006/relationships/slideLayout" Target="../slideLayouts/slideLayout61.xml"/><Relationship Id="rId5" Type="http://schemas.openxmlformats.org/officeDocument/2006/relationships/slideLayout" Target="../slideLayouts/slideLayout55.xml"/><Relationship Id="rId10" Type="http://schemas.openxmlformats.org/officeDocument/2006/relationships/slideLayout" Target="../slideLayouts/slideLayout60.xml"/><Relationship Id="rId4" Type="http://schemas.openxmlformats.org/officeDocument/2006/relationships/slideLayout" Target="../slideLayouts/slideLayout54.xml"/><Relationship Id="rId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15372"/>
            <a:ext cx="8229600" cy="1097280"/>
          </a:xfrm>
          <a:prstGeom prst="rect">
            <a:avLst/>
          </a:prstGeom>
        </p:spPr>
        <p:txBody>
          <a:bodyPr vert="horz" lIns="0" tIns="0" rIns="0" bIns="0" rtlCol="0" anchor="b">
            <a:no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a:t>
            </a:r>
          </a:p>
          <a:p>
            <a:pPr lvl="6"/>
            <a:r>
              <a:rPr lang="en-US" dirty="0"/>
              <a:t>Seventh</a:t>
            </a:r>
          </a:p>
          <a:p>
            <a:pPr lvl="7"/>
            <a:r>
              <a:rPr lang="en-US" dirty="0"/>
              <a:t>Eighth</a:t>
            </a:r>
          </a:p>
          <a:p>
            <a:pPr lvl="8"/>
            <a:r>
              <a:rPr lang="en-US" dirty="0"/>
              <a:t>Ninth</a:t>
            </a:r>
          </a:p>
        </p:txBody>
      </p:sp>
      <p:sp>
        <p:nvSpPr>
          <p:cNvPr id="11" name="Footer Placeholder 4"/>
          <p:cNvSpPr>
            <a:spLocks noGrp="1"/>
          </p:cNvSpPr>
          <p:nvPr>
            <p:ph type="ftr" sz="quarter" idx="3"/>
          </p:nvPr>
        </p:nvSpPr>
        <p:spPr>
          <a:xfrm>
            <a:off x="93969" y="6172200"/>
            <a:ext cx="8595360" cy="235463"/>
          </a:xfrm>
          <a:prstGeom prst="rect">
            <a:avLst/>
          </a:prstGeom>
        </p:spPr>
        <p:txBody>
          <a:bodyPr vert="horz" lIns="0" tIns="0" rIns="0" bIns="0" rtlCol="0" anchor="b"/>
          <a:lstStyle>
            <a:lvl1pPr algn="l">
              <a:defRPr sz="1100">
                <a:solidFill>
                  <a:schemeClr val="tx1"/>
                </a:solidFill>
              </a:defRPr>
            </a:lvl1pPr>
          </a:lstStyle>
          <a:p>
            <a:endParaRPr lang="en-US" dirty="0"/>
          </a:p>
        </p:txBody>
      </p:sp>
      <p:sp>
        <p:nvSpPr>
          <p:cNvPr id="4" name="Date Placeholder 3"/>
          <p:cNvSpPr>
            <a:spLocks noGrp="1"/>
          </p:cNvSpPr>
          <p:nvPr>
            <p:ph type="dt" sz="half" idx="2"/>
          </p:nvPr>
        </p:nvSpPr>
        <p:spPr>
          <a:xfrm>
            <a:off x="6335713" y="113072"/>
            <a:ext cx="2133600" cy="182880"/>
          </a:xfrm>
          <a:prstGeom prst="rect">
            <a:avLst/>
          </a:prstGeom>
        </p:spPr>
        <p:txBody>
          <a:bodyPr vert="horz" lIns="91440" tIns="45720" rIns="91440" bIns="45720" rtlCol="0" anchor="ctr"/>
          <a:lstStyle>
            <a:lvl1pPr algn="r">
              <a:defRPr sz="900">
                <a:solidFill>
                  <a:schemeClr val="bg1"/>
                </a:solidFill>
              </a:defRPr>
            </a:lvl1pPr>
          </a:lstStyle>
          <a:p>
            <a:fld id="{773993B3-72F2-4D24-BA0B-E98B7413B2BC}" type="datetime6">
              <a:rPr lang="en-US" altLang="zh-CN" smtClean="0"/>
              <a:t>March 24</a:t>
            </a:fld>
            <a:endParaRPr lang="en-US" dirty="0"/>
          </a:p>
        </p:txBody>
      </p:sp>
      <p:sp>
        <p:nvSpPr>
          <p:cNvPr id="6" name="Slide Number Placeholder 5"/>
          <p:cNvSpPr>
            <a:spLocks noGrp="1"/>
          </p:cNvSpPr>
          <p:nvPr>
            <p:ph type="sldNum" sz="quarter" idx="4"/>
          </p:nvPr>
        </p:nvSpPr>
        <p:spPr>
          <a:xfrm>
            <a:off x="8469312" y="113072"/>
            <a:ext cx="551783" cy="182880"/>
          </a:xfrm>
          <a:prstGeom prst="rect">
            <a:avLst/>
          </a:prstGeom>
        </p:spPr>
        <p:txBody>
          <a:bodyPr vert="horz" lIns="91440" tIns="45720" rIns="91440" bIns="45720" rtlCol="0" anchor="ctr"/>
          <a:lstStyle>
            <a:lvl1pPr algn="r">
              <a:defRPr sz="900">
                <a:solidFill>
                  <a:schemeClr val="bg1"/>
                </a:solidFill>
              </a:defRPr>
            </a:lvl1pPr>
          </a:lstStyle>
          <a:p>
            <a:fld id="{200B2350-5261-4F5C-9DF5-EF0D264FC8D2}" type="slidenum">
              <a:rPr lang="en-US" smtClean="0"/>
              <a:pPr/>
              <a:t>‹#›</a:t>
            </a:fld>
            <a:endParaRPr lang="en-US" dirty="0"/>
          </a:p>
        </p:txBody>
      </p:sp>
      <p:pic>
        <p:nvPicPr>
          <p:cNvPr id="10" name="Picture 9" descr="Pearson Logo"/>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457200" y="6376789"/>
            <a:ext cx="918000" cy="279915"/>
          </a:xfrm>
          <a:prstGeom prst="rect">
            <a:avLst/>
          </a:prstGeom>
        </p:spPr>
      </p:pic>
    </p:spTree>
    <p:extLst>
      <p:ext uri="{BB962C8B-B14F-4D97-AF65-F5344CB8AC3E}">
        <p14:creationId xmlns:p14="http://schemas.microsoft.com/office/powerpoint/2010/main" val="3691570016"/>
      </p:ext>
    </p:extLst>
  </p:cSld>
  <p:clrMap bg1="lt1" tx1="dk1" bg2="lt2" tx2="dk2" accent1="accent1" accent2="accent2" accent3="accent3" accent4="accent4" accent5="accent5" accent6="accent6" hlink="hlink" folHlink="folHlink"/>
  <p:sldLayoutIdLst>
    <p:sldLayoutId id="2147483649" r:id="rId1"/>
    <p:sldLayoutId id="2147483657" r:id="rId2"/>
    <p:sldLayoutId id="2147483656" r:id="rId3"/>
    <p:sldLayoutId id="2147483650" r:id="rId4"/>
    <p:sldLayoutId id="2147483659" r:id="rId5"/>
    <p:sldLayoutId id="2147483658" r:id="rId6"/>
    <p:sldLayoutId id="2147483660" r:id="rId7"/>
    <p:sldLayoutId id="2147483661" r:id="rId8"/>
    <p:sldLayoutId id="2147483651" r:id="rId9"/>
    <p:sldLayoutId id="2147483654" r:id="rId10"/>
    <p:sldLayoutId id="2147483655" r:id="rId11"/>
    <p:sldLayoutId id="2147483662" r:id="rId12"/>
    <p:sldLayoutId id="2147483716" r:id="rId13"/>
  </p:sldLayoutIdLst>
  <p:transition spd="slow">
    <p:random/>
  </p:transition>
  <p:hf hdr="0" ftr="0"/>
  <p:txStyles>
    <p:title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p:titleStyle>
    <p:bodyStyle>
      <a:lvl1pPr marL="256032" indent="-256032" algn="l" defTabSz="914400" rtl="0" eaLnBrk="1" latinLnBrk="0" hangingPunct="1">
        <a:spcBef>
          <a:spcPts val="1500"/>
        </a:spcBef>
        <a:buClr>
          <a:srgbClr val="007FA3"/>
        </a:buClr>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44034" name="图片 30">
            <a:extLst>
              <a:ext uri="{FF2B5EF4-FFF2-40B4-BE49-F238E27FC236}">
                <a16:creationId xmlns:a16="http://schemas.microsoft.com/office/drawing/2014/main" id="{11C5CDBB-B930-4CC1-3AFB-F97E16232DC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4035" name="Text Placeholder 2">
            <a:extLst>
              <a:ext uri="{FF2B5EF4-FFF2-40B4-BE49-F238E27FC236}">
                <a16:creationId xmlns:a16="http://schemas.microsoft.com/office/drawing/2014/main" id="{15D67879-3D2B-782D-5804-25C1E280E244}"/>
              </a:ext>
            </a:extLst>
          </p:cNvPr>
          <p:cNvSpPr>
            <a:spLocks noGrp="1" noChangeArrowheads="1"/>
          </p:cNvSpPr>
          <p:nvPr>
            <p:ph type="body" idx="4294967295"/>
          </p:nvPr>
        </p:nvSpPr>
        <p:spPr bwMode="auto">
          <a:xfrm>
            <a:off x="504825" y="1401763"/>
            <a:ext cx="8010525" cy="477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sym typeface="Times New Roman" panose="02020603050405020304" pitchFamily="18" charset="0"/>
              </a:rPr>
              <a:t>单击此处编辑母版文本样式</a:t>
            </a:r>
          </a:p>
          <a:p>
            <a:pPr lvl="1"/>
            <a:r>
              <a:rPr lang="zh-CN" altLang="en-US">
                <a:sym typeface="Times New Roman" panose="02020603050405020304" pitchFamily="18" charset="0"/>
              </a:rPr>
              <a:t>第二级</a:t>
            </a:r>
          </a:p>
        </p:txBody>
      </p:sp>
      <p:sp>
        <p:nvSpPr>
          <p:cNvPr id="44036" name="Title Placeholder 1">
            <a:extLst>
              <a:ext uri="{FF2B5EF4-FFF2-40B4-BE49-F238E27FC236}">
                <a16:creationId xmlns:a16="http://schemas.microsoft.com/office/drawing/2014/main" id="{DD59573C-8902-82BB-5480-DC0CDE7B9A03}"/>
              </a:ext>
            </a:extLst>
          </p:cNvPr>
          <p:cNvSpPr>
            <a:spLocks noGrp="1" noChangeArrowheads="1"/>
          </p:cNvSpPr>
          <p:nvPr>
            <p:ph type="title" idx="4294967295"/>
          </p:nvPr>
        </p:nvSpPr>
        <p:spPr bwMode="auto">
          <a:xfrm>
            <a:off x="504825" y="109538"/>
            <a:ext cx="64008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a:sym typeface="Arial Black" panose="020B0A04020102020204" pitchFamily="34" charset="0"/>
              </a:rPr>
              <a:t>单击此处编辑母版标题样式</a:t>
            </a:r>
          </a:p>
        </p:txBody>
      </p:sp>
      <p:sp>
        <p:nvSpPr>
          <p:cNvPr id="44037" name="日期占位符 1">
            <a:extLst>
              <a:ext uri="{FF2B5EF4-FFF2-40B4-BE49-F238E27FC236}">
                <a16:creationId xmlns:a16="http://schemas.microsoft.com/office/drawing/2014/main" id="{727AB40E-94AE-DDD8-3CA3-0E774FB3915C}"/>
              </a:ext>
            </a:extLst>
          </p:cNvPr>
          <p:cNvSpPr>
            <a:spLocks noGrp="1"/>
          </p:cNvSpPr>
          <p:nvPr>
            <p:ph type="dt" sz="half" idx="2"/>
          </p:nvPr>
        </p:nvSpPr>
        <p:spPr>
          <a:xfrm>
            <a:off x="628650" y="6356350"/>
            <a:ext cx="2057400" cy="365125"/>
          </a:xfrm>
          <a:prstGeom prst="rect">
            <a:avLst/>
          </a:prstGeom>
          <a:noFill/>
          <a:ln w="9525">
            <a:noFill/>
          </a:ln>
        </p:spPr>
        <p:txBody>
          <a:bodyPr anchor="ctr"/>
          <a:lstStyle>
            <a:lvl1pPr eaLnBrk="1" hangingPunct="1">
              <a:buFont typeface="Arial" panose="020B0604020202020204" pitchFamily="34" charset="0"/>
              <a:buNone/>
              <a:defRPr sz="1200" noProof="1">
                <a:solidFill>
                  <a:srgbClr val="919293"/>
                </a:solidFill>
                <a:sym typeface="Arial" panose="020B0604020202020204" pitchFamily="34" charset="0"/>
              </a:defRPr>
            </a:lvl1pPr>
          </a:lstStyle>
          <a:p>
            <a:pPr>
              <a:defRPr/>
            </a:pPr>
            <a:endParaRPr lang="en-US" altLang="x-none"/>
          </a:p>
        </p:txBody>
      </p:sp>
      <p:sp>
        <p:nvSpPr>
          <p:cNvPr id="44038" name="页脚占位符 2">
            <a:extLst>
              <a:ext uri="{FF2B5EF4-FFF2-40B4-BE49-F238E27FC236}">
                <a16:creationId xmlns:a16="http://schemas.microsoft.com/office/drawing/2014/main" id="{37ABBB48-C361-6DE6-699E-D5251CEF210C}"/>
              </a:ext>
            </a:extLst>
          </p:cNvPr>
          <p:cNvSpPr>
            <a:spLocks noGrp="1"/>
          </p:cNvSpPr>
          <p:nvPr>
            <p:ph type="ftr" sz="quarter" idx="3"/>
          </p:nvPr>
        </p:nvSpPr>
        <p:spPr>
          <a:xfrm>
            <a:off x="3028950" y="6356350"/>
            <a:ext cx="3086100" cy="365125"/>
          </a:xfrm>
          <a:prstGeom prst="rect">
            <a:avLst/>
          </a:prstGeom>
          <a:noFill/>
          <a:ln w="9525">
            <a:noFill/>
          </a:ln>
        </p:spPr>
        <p:txBody>
          <a:bodyPr anchor="ctr"/>
          <a:lstStyle>
            <a:lvl1pPr algn="ctr" eaLnBrk="1" hangingPunct="1">
              <a:buFont typeface="Arial" panose="020B0604020202020204" pitchFamily="34" charset="0"/>
              <a:buNone/>
              <a:defRPr sz="1200" noProof="1">
                <a:solidFill>
                  <a:srgbClr val="919293"/>
                </a:solidFill>
                <a:sym typeface="Arial" panose="020B0604020202020204" pitchFamily="34" charset="0"/>
              </a:defRPr>
            </a:lvl1pPr>
          </a:lstStyle>
          <a:p>
            <a:pPr>
              <a:defRPr/>
            </a:pPr>
            <a:endParaRPr lang="zh-CN" altLang="en-US"/>
          </a:p>
        </p:txBody>
      </p:sp>
      <p:sp>
        <p:nvSpPr>
          <p:cNvPr id="44039" name="灯片编号占位符 3">
            <a:extLst>
              <a:ext uri="{FF2B5EF4-FFF2-40B4-BE49-F238E27FC236}">
                <a16:creationId xmlns:a16="http://schemas.microsoft.com/office/drawing/2014/main" id="{ADB91C38-EA50-395D-C5BD-DE8184B2F5D2}"/>
              </a:ext>
            </a:extLst>
          </p:cNvPr>
          <p:cNvSpPr>
            <a:spLocks noGrp="1"/>
          </p:cNvSpPr>
          <p:nvPr>
            <p:ph type="sldNum" sz="quarter" idx="4"/>
          </p:nvPr>
        </p:nvSpPr>
        <p:spPr>
          <a:xfrm>
            <a:off x="6457950" y="6356350"/>
            <a:ext cx="2057400" cy="365125"/>
          </a:xfrm>
          <a:prstGeom prst="rect">
            <a:avLst/>
          </a:prstGeom>
          <a:noFill/>
          <a:ln w="9525">
            <a:noFill/>
          </a:ln>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919293"/>
                </a:solidFill>
                <a:sym typeface="Arial" panose="020B0604020202020204" pitchFamily="34" charset="0"/>
              </a:defRPr>
            </a:lvl1pPr>
          </a:lstStyle>
          <a:p>
            <a:pPr>
              <a:defRPr/>
            </a:pPr>
            <a:fld id="{FC249AE8-E7C2-410F-A3F6-36D48164E2F2}" type="slidenum">
              <a:rPr lang="zh-CN" altLang="en-US"/>
              <a:pPr>
                <a:defRPr/>
              </a:pPr>
              <a:t>‹#›</a:t>
            </a:fld>
            <a:endParaRPr lang="zh-CN" altLang="en-US"/>
          </a:p>
        </p:txBody>
      </p:sp>
    </p:spTree>
    <p:extLst>
      <p:ext uri="{BB962C8B-B14F-4D97-AF65-F5344CB8AC3E}">
        <p14:creationId xmlns:p14="http://schemas.microsoft.com/office/powerpoint/2010/main" val="2332665552"/>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txStyles>
    <p:titleStyle>
      <a:lvl1pPr algn="l" rtl="0" eaLnBrk="0" fontAlgn="base" hangingPunct="0">
        <a:lnSpc>
          <a:spcPct val="90000"/>
        </a:lnSpc>
        <a:spcBef>
          <a:spcPct val="0"/>
        </a:spcBef>
        <a:spcAft>
          <a:spcPct val="0"/>
        </a:spcAft>
        <a:defRPr sz="2800" b="1" kern="1200">
          <a:solidFill>
            <a:schemeClr val="bg1"/>
          </a:solidFill>
          <a:latin typeface="+mj-lt"/>
          <a:ea typeface="+mj-ea"/>
          <a:cs typeface="+mj-cs"/>
          <a:sym typeface="Arial Black" panose="020B0A04020102020204" pitchFamily="34" charset="0"/>
        </a:defRPr>
      </a:lvl1pPr>
      <a:lvl2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2pPr>
      <a:lvl3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3pPr>
      <a:lvl4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4pPr>
      <a:lvl5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5pPr>
      <a:lvl6pPr marL="4572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6pPr>
      <a:lvl7pPr marL="9144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7pPr>
      <a:lvl8pPr marL="13716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8pPr>
      <a:lvl9pPr marL="18288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9pPr>
    </p:titleStyle>
    <p:bodyStyle>
      <a:lvl1pPr marL="357188" indent="-357188" algn="l" defTabSz="0" rtl="0" eaLnBrk="0" fontAlgn="base" hangingPunct="0">
        <a:lnSpc>
          <a:spcPct val="110000"/>
        </a:lnSpc>
        <a:spcBef>
          <a:spcPts val="1800"/>
        </a:spcBef>
        <a:spcAft>
          <a:spcPct val="0"/>
        </a:spcAft>
        <a:buClr>
          <a:srgbClr val="164487"/>
        </a:buClr>
        <a:buSzPct val="80000"/>
        <a:buFont typeface="Wingdings" panose="05000000000000000000" pitchFamily="2" charset="2"/>
        <a:buChar char="¦"/>
        <a:defRPr sz="2000" kern="1200">
          <a:solidFill>
            <a:srgbClr val="164487"/>
          </a:solidFill>
          <a:latin typeface="+mn-lt"/>
          <a:ea typeface="+mn-ea"/>
          <a:cs typeface="+mn-cs"/>
          <a:sym typeface="Times New Roman" panose="02020603050405020304" pitchFamily="18" charset="0"/>
        </a:defRPr>
      </a:lvl1pPr>
      <a:lvl2pPr marL="357188" lvl="1" indent="-357188" algn="l" defTabSz="0" rtl="0" eaLnBrk="0" fontAlgn="base" hangingPunct="0">
        <a:lnSpc>
          <a:spcPct val="130000"/>
        </a:lnSpc>
        <a:spcBef>
          <a:spcPts val="500"/>
        </a:spcBef>
        <a:spcAft>
          <a:spcPct val="0"/>
        </a:spcAft>
        <a:buClr>
          <a:srgbClr val="164487"/>
        </a:buClr>
        <a:buSzPct val="80000"/>
        <a:buFont typeface="Wingdings" panose="05000000000000000000" pitchFamily="2" charset="2"/>
        <a:buChar char=" "/>
        <a:defRPr sz="1400" kern="1200">
          <a:solidFill>
            <a:srgbClr val="7F7F7F"/>
          </a:solidFill>
          <a:latin typeface="+mn-lt"/>
          <a:ea typeface="+mn-ea"/>
          <a:cs typeface="+mn-cs"/>
          <a:sym typeface="Times New Roman" panose="02020603050405020304" pitchFamily="18" charset="0"/>
        </a:defRPr>
      </a:lvl2pPr>
      <a:lvl3pPr marL="1143000" lvl="2" indent="-228600" algn="l" defTabSz="0" rtl="0" eaLnBrk="0" fontAlgn="base" hangingPunct="0">
        <a:lnSpc>
          <a:spcPct val="90000"/>
        </a:lnSpc>
        <a:spcBef>
          <a:spcPts val="500"/>
        </a:spcBef>
        <a:spcAft>
          <a:spcPct val="0"/>
        </a:spcAft>
        <a:buClr>
          <a:srgbClr val="164487"/>
        </a:buClr>
        <a:buSzPct val="80000"/>
        <a:buFont typeface="Wingdings" panose="05000000000000000000" pitchFamily="2" charset="2"/>
        <a:buChar char="•"/>
        <a:defRPr sz="2000" kern="1200">
          <a:solidFill>
            <a:schemeClr val="tx1"/>
          </a:solidFill>
          <a:latin typeface="+mn-lt"/>
          <a:ea typeface="+mn-ea"/>
          <a:cs typeface="+mn-cs"/>
          <a:sym typeface="Times New Roman" panose="02020603050405020304" pitchFamily="18" charset="0"/>
        </a:defRPr>
      </a:lvl3pPr>
      <a:lvl4pPr marL="1600200" lvl="3" indent="-228600" algn="l" defTabSz="0" rtl="0" eaLnBrk="0" fontAlgn="base" hangingPunct="0">
        <a:lnSpc>
          <a:spcPct val="90000"/>
        </a:lnSpc>
        <a:spcBef>
          <a:spcPts val="500"/>
        </a:spcBef>
        <a:spcAft>
          <a:spcPct val="0"/>
        </a:spcAft>
        <a:buClr>
          <a:srgbClr val="164487"/>
        </a:buClr>
        <a:buSzPct val="80000"/>
        <a:buFont typeface="Wingdings" panose="05000000000000000000" pitchFamily="2" charset="2"/>
        <a:buChar char="•"/>
        <a:defRPr sz="2000" kern="1200">
          <a:solidFill>
            <a:schemeClr val="tx1"/>
          </a:solidFill>
          <a:latin typeface="+mn-lt"/>
          <a:ea typeface="+mn-ea"/>
          <a:cs typeface="+mn-cs"/>
          <a:sym typeface="Times New Roman" panose="02020603050405020304" pitchFamily="18" charset="0"/>
        </a:defRPr>
      </a:lvl4pPr>
      <a:lvl5pPr marL="2057400" lvl="4" indent="-228600" algn="l" defTabSz="0" rtl="0" eaLnBrk="0" fontAlgn="base" hangingPunct="0">
        <a:lnSpc>
          <a:spcPct val="90000"/>
        </a:lnSpc>
        <a:spcBef>
          <a:spcPts val="500"/>
        </a:spcBef>
        <a:spcAft>
          <a:spcPct val="0"/>
        </a:spcAft>
        <a:buClr>
          <a:srgbClr val="164487"/>
        </a:buClr>
        <a:buSzPct val="80000"/>
        <a:buFont typeface="Wingdings" panose="05000000000000000000" pitchFamily="2" charset="2"/>
        <a:buChar char="•"/>
        <a:defRPr sz="2000" kern="1200">
          <a:solidFill>
            <a:schemeClr val="tx1"/>
          </a:solidFill>
          <a:latin typeface="+mn-lt"/>
          <a:ea typeface="+mn-ea"/>
          <a:cs typeface="+mn-cs"/>
          <a:sym typeface="Times New Roman" panose="02020603050405020304" pitchFamily="18" charset="0"/>
        </a:defRPr>
      </a:lvl5pPr>
      <a:lvl6pPr marL="2514600" lvl="5"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6pPr>
      <a:lvl7pPr marL="2971800" lvl="6"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7pPr>
      <a:lvl8pPr marL="3429000" lvl="7"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8pPr>
      <a:lvl9pPr marL="3886200" lvl="8"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0F870B63-D474-0394-0D3B-B381423591BF}"/>
              </a:ext>
            </a:extLst>
          </p:cNvPr>
          <p:cNvSpPr>
            <a:spLocks noGrp="1" noChangeArrowheads="1"/>
          </p:cNvSpPr>
          <p:nvPr>
            <p:ph type="title"/>
          </p:nvPr>
        </p:nvSpPr>
        <p:spPr bwMode="auto">
          <a:xfrm>
            <a:off x="574675" y="304800"/>
            <a:ext cx="8001000" cy="1216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a:t>单击此处编辑母版标题样式</a:t>
            </a:r>
          </a:p>
        </p:txBody>
      </p:sp>
      <p:sp>
        <p:nvSpPr>
          <p:cNvPr id="3075" name="Rectangle 3">
            <a:extLst>
              <a:ext uri="{FF2B5EF4-FFF2-40B4-BE49-F238E27FC236}">
                <a16:creationId xmlns:a16="http://schemas.microsoft.com/office/drawing/2014/main" id="{432E5A9F-0EF8-BB8B-5C66-844E8C77BF16}"/>
              </a:ext>
            </a:extLst>
          </p:cNvPr>
          <p:cNvSpPr>
            <a:spLocks noGrp="1" noChangeArrowheads="1"/>
          </p:cNvSpPr>
          <p:nvPr>
            <p:ph type="body" idx="1"/>
          </p:nvPr>
        </p:nvSpPr>
        <p:spPr bwMode="auto">
          <a:xfrm>
            <a:off x="566738" y="1752600"/>
            <a:ext cx="8001000" cy="426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93540" name="AutoShape 4">
            <a:extLst>
              <a:ext uri="{FF2B5EF4-FFF2-40B4-BE49-F238E27FC236}">
                <a16:creationId xmlns:a16="http://schemas.microsoft.com/office/drawing/2014/main" id="{66E4B42E-5717-6D4D-220C-4C39D10C7B77}"/>
              </a:ext>
            </a:extLst>
          </p:cNvPr>
          <p:cNvSpPr>
            <a:spLocks noChangeArrowheads="1"/>
          </p:cNvSpPr>
          <p:nvPr/>
        </p:nvSpPr>
        <p:spPr bwMode="auto">
          <a:xfrm>
            <a:off x="609600" y="1566863"/>
            <a:ext cx="7958138" cy="109537"/>
          </a:xfrm>
          <a:custGeom>
            <a:avLst/>
            <a:gdLst>
              <a:gd name="G0" fmla="+- 585 0 0"/>
            </a:gdLst>
            <a:ahLst/>
            <a:cxnLst>
              <a:cxn ang="0">
                <a:pos x="0" y="0"/>
              </a:cxn>
              <a:cxn ang="0">
                <a:pos x="585" y="0"/>
              </a:cxn>
              <a:cxn ang="0">
                <a:pos x="585" y="1000"/>
              </a:cxn>
              <a:cxn ang="0">
                <a:pos x="0" y="1000"/>
              </a:cxn>
              <a:cxn ang="0">
                <a:pos x="0" y="0"/>
              </a:cxn>
              <a:cxn ang="0">
                <a:pos x="1000" y="0"/>
              </a:cxn>
            </a:cxnLst>
            <a:rect l="0" t="0" r="r" b="b"/>
            <a:pathLst>
              <a:path w="1000" h="1000" stroke="0">
                <a:moveTo>
                  <a:pt x="0" y="0"/>
                </a:moveTo>
                <a:lnTo>
                  <a:pt x="585" y="0"/>
                </a:lnTo>
                <a:lnTo>
                  <a:pt x="585" y="1000"/>
                </a:lnTo>
                <a:lnTo>
                  <a:pt x="0" y="1000"/>
                </a:lnTo>
                <a:close/>
              </a:path>
              <a:path w="1000" h="1000">
                <a:moveTo>
                  <a:pt x="0" y="0"/>
                </a:moveTo>
                <a:lnTo>
                  <a:pt x="1000" y="0"/>
                </a:lnTo>
              </a:path>
            </a:pathLst>
          </a:custGeom>
          <a:solidFill>
            <a:schemeClr val="accent2"/>
          </a:solidFill>
          <a:ln w="9525">
            <a:solidFill>
              <a:schemeClr val="accent2"/>
            </a:solidFill>
            <a:round/>
            <a:headEnd/>
            <a:tailEnd/>
          </a:ln>
        </p:spPr>
        <p:txBody>
          <a:bodyPr/>
          <a:lstStyle/>
          <a:p>
            <a:pPr>
              <a:defRPr/>
            </a:pPr>
            <a:endParaRPr lang="zh-CN" altLang="zh-CN" sz="2400" b="0">
              <a:latin typeface="Times New Roman" pitchFamily="18" charset="0"/>
            </a:endParaRPr>
          </a:p>
        </p:txBody>
      </p:sp>
      <p:sp>
        <p:nvSpPr>
          <p:cNvPr id="193541" name="Line 5">
            <a:extLst>
              <a:ext uri="{FF2B5EF4-FFF2-40B4-BE49-F238E27FC236}">
                <a16:creationId xmlns:a16="http://schemas.microsoft.com/office/drawing/2014/main" id="{AE0165B0-4590-77A8-0D47-11E0CF3225AA}"/>
              </a:ext>
            </a:extLst>
          </p:cNvPr>
          <p:cNvSpPr>
            <a:spLocks noChangeShapeType="1"/>
          </p:cNvSpPr>
          <p:nvPr/>
        </p:nvSpPr>
        <p:spPr bwMode="auto">
          <a:xfrm flipV="1">
            <a:off x="609600" y="6172200"/>
            <a:ext cx="7924800" cy="0"/>
          </a:xfrm>
          <a:prstGeom prst="line">
            <a:avLst/>
          </a:prstGeom>
          <a:noFill/>
          <a:ln w="3175">
            <a:solidFill>
              <a:schemeClr val="accent2"/>
            </a:solidFill>
            <a:round/>
            <a:headEnd/>
            <a:tailEnd/>
          </a:ln>
          <a:effectLst/>
        </p:spPr>
        <p:txBody>
          <a:bodyPr/>
          <a:lstStyle/>
          <a:p>
            <a:pPr>
              <a:defRPr/>
            </a:pPr>
            <a:endParaRPr lang="zh-CN" altLang="en-US"/>
          </a:p>
        </p:txBody>
      </p:sp>
      <p:sp>
        <p:nvSpPr>
          <p:cNvPr id="193542" name="Rectangle 6">
            <a:extLst>
              <a:ext uri="{FF2B5EF4-FFF2-40B4-BE49-F238E27FC236}">
                <a16:creationId xmlns:a16="http://schemas.microsoft.com/office/drawing/2014/main" id="{F1EF0C14-C074-93B5-447C-6074D4820657}"/>
              </a:ext>
            </a:extLst>
          </p:cNvPr>
          <p:cNvSpPr>
            <a:spLocks noGrp="1" noChangeArrowheads="1"/>
          </p:cNvSpPr>
          <p:nvPr>
            <p:ph type="dt" sz="half" idx="2"/>
          </p:nvPr>
        </p:nvSpPr>
        <p:spPr bwMode="auto">
          <a:xfrm>
            <a:off x="609600" y="6245225"/>
            <a:ext cx="1981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a:latin typeface="+mn-lt"/>
              </a:defRPr>
            </a:lvl1pPr>
          </a:lstStyle>
          <a:p>
            <a:pPr>
              <a:defRPr/>
            </a:pPr>
            <a:endParaRPr lang="en-US" altLang="zh-CN"/>
          </a:p>
        </p:txBody>
      </p:sp>
      <p:sp>
        <p:nvSpPr>
          <p:cNvPr id="193543" name="Rectangle 7">
            <a:extLst>
              <a:ext uri="{FF2B5EF4-FFF2-40B4-BE49-F238E27FC236}">
                <a16:creationId xmlns:a16="http://schemas.microsoft.com/office/drawing/2014/main" id="{F14AF1F9-9A91-B0C1-380D-8F6843E19BB4}"/>
              </a:ext>
            </a:extLst>
          </p:cNvPr>
          <p:cNvSpPr>
            <a:spLocks noGrp="1" noChangeArrowheads="1"/>
          </p:cNvSpPr>
          <p:nvPr>
            <p:ph type="ftr" sz="quarter" idx="3"/>
          </p:nvPr>
        </p:nvSpPr>
        <p:spPr bwMode="auto">
          <a:xfrm>
            <a:off x="3124200" y="6245225"/>
            <a:ext cx="28956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sz="1200" b="0">
                <a:latin typeface="+mn-lt"/>
              </a:defRPr>
            </a:lvl1pPr>
          </a:lstStyle>
          <a:p>
            <a:pPr>
              <a:defRPr/>
            </a:pPr>
            <a:endParaRPr lang="en-US" altLang="zh-CN"/>
          </a:p>
        </p:txBody>
      </p:sp>
      <p:sp>
        <p:nvSpPr>
          <p:cNvPr id="193544" name="Rectangle 8">
            <a:extLst>
              <a:ext uri="{FF2B5EF4-FFF2-40B4-BE49-F238E27FC236}">
                <a16:creationId xmlns:a16="http://schemas.microsoft.com/office/drawing/2014/main" id="{A492FC53-5DC9-4195-F015-2B29BDAD3106}"/>
              </a:ext>
            </a:extLst>
          </p:cNvPr>
          <p:cNvSpPr>
            <a:spLocks noGrp="1" noChangeArrowheads="1"/>
          </p:cNvSpPr>
          <p:nvPr>
            <p:ph type="sldNum" sz="quarter" idx="4"/>
          </p:nvPr>
        </p:nvSpPr>
        <p:spPr bwMode="auto">
          <a:xfrm>
            <a:off x="6553200" y="6245225"/>
            <a:ext cx="1981200" cy="47625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a:latin typeface="Verdana" panose="020B0604030504040204" pitchFamily="34" charset="0"/>
              </a:defRPr>
            </a:lvl1pPr>
          </a:lstStyle>
          <a:p>
            <a:fld id="{5C59F891-1FF7-4E94-ADD9-176FBD149C36}" type="slidenum">
              <a:rPr lang="en-US" altLang="zh-CN"/>
              <a:pPr/>
              <a:t>‹#›</a:t>
            </a:fld>
            <a:endParaRPr lang="en-US" altLang="zh-CN"/>
          </a:p>
        </p:txBody>
      </p:sp>
    </p:spTree>
    <p:extLst>
      <p:ext uri="{BB962C8B-B14F-4D97-AF65-F5344CB8AC3E}">
        <p14:creationId xmlns:p14="http://schemas.microsoft.com/office/powerpoint/2010/main" val="2058962043"/>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Lst>
  <p:txStyles>
    <p:titleStyle>
      <a:lvl1pPr algn="l" rtl="0" eaLnBrk="0" fontAlgn="base" hangingPunct="0">
        <a:spcBef>
          <a:spcPct val="0"/>
        </a:spcBef>
        <a:spcAft>
          <a:spcPct val="0"/>
        </a:spcAft>
        <a:defRPr sz="3800">
          <a:solidFill>
            <a:schemeClr val="tx2"/>
          </a:solidFill>
          <a:latin typeface="+mj-lt"/>
          <a:ea typeface="+mj-ea"/>
          <a:cs typeface="+mj-cs"/>
        </a:defRPr>
      </a:lvl1pPr>
      <a:lvl2pPr algn="l" rtl="0" eaLnBrk="0" fontAlgn="base" hangingPunct="0">
        <a:spcBef>
          <a:spcPct val="0"/>
        </a:spcBef>
        <a:spcAft>
          <a:spcPct val="0"/>
        </a:spcAft>
        <a:defRPr sz="3800">
          <a:solidFill>
            <a:schemeClr val="tx2"/>
          </a:solidFill>
          <a:latin typeface="Verdana" pitchFamily="34" charset="0"/>
          <a:ea typeface="宋体" pitchFamily="2" charset="-122"/>
        </a:defRPr>
      </a:lvl2pPr>
      <a:lvl3pPr algn="l" rtl="0" eaLnBrk="0" fontAlgn="base" hangingPunct="0">
        <a:spcBef>
          <a:spcPct val="0"/>
        </a:spcBef>
        <a:spcAft>
          <a:spcPct val="0"/>
        </a:spcAft>
        <a:defRPr sz="3800">
          <a:solidFill>
            <a:schemeClr val="tx2"/>
          </a:solidFill>
          <a:latin typeface="Verdana" pitchFamily="34" charset="0"/>
          <a:ea typeface="宋体" pitchFamily="2" charset="-122"/>
        </a:defRPr>
      </a:lvl3pPr>
      <a:lvl4pPr algn="l" rtl="0" eaLnBrk="0" fontAlgn="base" hangingPunct="0">
        <a:spcBef>
          <a:spcPct val="0"/>
        </a:spcBef>
        <a:spcAft>
          <a:spcPct val="0"/>
        </a:spcAft>
        <a:defRPr sz="3800">
          <a:solidFill>
            <a:schemeClr val="tx2"/>
          </a:solidFill>
          <a:latin typeface="Verdana" pitchFamily="34" charset="0"/>
          <a:ea typeface="宋体" pitchFamily="2" charset="-122"/>
        </a:defRPr>
      </a:lvl4pPr>
      <a:lvl5pPr algn="l" rtl="0" eaLnBrk="0" fontAlgn="base" hangingPunct="0">
        <a:spcBef>
          <a:spcPct val="0"/>
        </a:spcBef>
        <a:spcAft>
          <a:spcPct val="0"/>
        </a:spcAft>
        <a:defRPr sz="3800">
          <a:solidFill>
            <a:schemeClr val="tx2"/>
          </a:solidFill>
          <a:latin typeface="Verdana" pitchFamily="34" charset="0"/>
          <a:ea typeface="宋体" pitchFamily="2" charset="-122"/>
        </a:defRPr>
      </a:lvl5pPr>
      <a:lvl6pPr marL="457200" algn="l" rtl="0" fontAlgn="base">
        <a:spcBef>
          <a:spcPct val="0"/>
        </a:spcBef>
        <a:spcAft>
          <a:spcPct val="0"/>
        </a:spcAft>
        <a:defRPr sz="3800">
          <a:solidFill>
            <a:schemeClr val="tx2"/>
          </a:solidFill>
          <a:latin typeface="Verdana" pitchFamily="34" charset="0"/>
          <a:ea typeface="宋体" pitchFamily="2" charset="-122"/>
        </a:defRPr>
      </a:lvl6pPr>
      <a:lvl7pPr marL="914400" algn="l" rtl="0" fontAlgn="base">
        <a:spcBef>
          <a:spcPct val="0"/>
        </a:spcBef>
        <a:spcAft>
          <a:spcPct val="0"/>
        </a:spcAft>
        <a:defRPr sz="3800">
          <a:solidFill>
            <a:schemeClr val="tx2"/>
          </a:solidFill>
          <a:latin typeface="Verdana" pitchFamily="34" charset="0"/>
          <a:ea typeface="宋体" pitchFamily="2" charset="-122"/>
        </a:defRPr>
      </a:lvl7pPr>
      <a:lvl8pPr marL="1371600" algn="l" rtl="0" fontAlgn="base">
        <a:spcBef>
          <a:spcPct val="0"/>
        </a:spcBef>
        <a:spcAft>
          <a:spcPct val="0"/>
        </a:spcAft>
        <a:defRPr sz="3800">
          <a:solidFill>
            <a:schemeClr val="tx2"/>
          </a:solidFill>
          <a:latin typeface="Verdana" pitchFamily="34" charset="0"/>
          <a:ea typeface="宋体" pitchFamily="2" charset="-122"/>
        </a:defRPr>
      </a:lvl8pPr>
      <a:lvl9pPr marL="1828800" algn="l" rtl="0" fontAlgn="base">
        <a:spcBef>
          <a:spcPct val="0"/>
        </a:spcBef>
        <a:spcAft>
          <a:spcPct val="0"/>
        </a:spcAft>
        <a:defRPr sz="3800">
          <a:solidFill>
            <a:schemeClr val="tx2"/>
          </a:solidFill>
          <a:latin typeface="Verdana" pitchFamily="34" charset="0"/>
          <a:ea typeface="宋体" pitchFamily="2" charset="-122"/>
        </a:defRPr>
      </a:lvl9pPr>
    </p:titleStyle>
    <p:bodyStyle>
      <a:lvl1pPr marL="469900" indent="-469900" algn="l" rtl="0" eaLnBrk="0" fontAlgn="base" hangingPunct="0">
        <a:spcBef>
          <a:spcPct val="20000"/>
        </a:spcBef>
        <a:spcAft>
          <a:spcPct val="0"/>
        </a:spcAft>
        <a:buClr>
          <a:schemeClr val="accent2"/>
        </a:buClr>
        <a:buFont typeface="Wingdings" panose="05000000000000000000" pitchFamily="2" charset="2"/>
        <a:buChar char="o"/>
        <a:defRPr sz="30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Font typeface="Wingdings" panose="05000000000000000000" pitchFamily="2" charset="2"/>
        <a:buChar char="n"/>
        <a:defRPr sz="2600">
          <a:solidFill>
            <a:schemeClr val="tx1"/>
          </a:solidFill>
          <a:latin typeface="+mn-lt"/>
          <a:ea typeface="+mn-ea"/>
        </a:defRPr>
      </a:lvl2pPr>
      <a:lvl3pPr marL="1304925" indent="-395288" algn="l" rtl="0" eaLnBrk="0" fontAlgn="base" hangingPunct="0">
        <a:spcBef>
          <a:spcPct val="20000"/>
        </a:spcBef>
        <a:spcAft>
          <a:spcPct val="0"/>
        </a:spcAft>
        <a:buClr>
          <a:schemeClr val="accent2"/>
        </a:buClr>
        <a:buFont typeface="Wingdings" panose="05000000000000000000" pitchFamily="2" charset="2"/>
        <a:buChar char="o"/>
        <a:defRPr sz="2300">
          <a:solidFill>
            <a:schemeClr val="tx1"/>
          </a:solidFill>
          <a:latin typeface="+mn-lt"/>
          <a:ea typeface="+mn-ea"/>
        </a:defRPr>
      </a:lvl3pPr>
      <a:lvl4pPr marL="1693863" indent="-387350" algn="l" rtl="0" eaLnBrk="0" fontAlgn="base" hangingPunct="0">
        <a:spcBef>
          <a:spcPct val="20000"/>
        </a:spcBef>
        <a:spcAft>
          <a:spcPct val="0"/>
        </a:spcAft>
        <a:buClr>
          <a:schemeClr val="accent2"/>
        </a:buClr>
        <a:buFont typeface="Wingdings" panose="05000000000000000000" pitchFamily="2" charset="2"/>
        <a:buChar char="n"/>
        <a:defRPr sz="2000">
          <a:solidFill>
            <a:schemeClr val="tx1"/>
          </a:solidFill>
          <a:latin typeface="+mn-lt"/>
          <a:ea typeface="+mn-ea"/>
        </a:defRPr>
      </a:lvl4pPr>
      <a:lvl5pPr marL="2093913" indent="-398463" algn="l" rtl="0" eaLnBrk="0" fontAlgn="base" hangingPunct="0">
        <a:spcBef>
          <a:spcPct val="25000"/>
        </a:spcBef>
        <a:spcAft>
          <a:spcPct val="0"/>
        </a:spcAft>
        <a:buClr>
          <a:schemeClr val="accent2"/>
        </a:buClr>
        <a:buFont typeface="Wingdings" panose="05000000000000000000" pitchFamily="2" charset="2"/>
        <a:buChar char="§"/>
        <a:defRPr sz="2000">
          <a:solidFill>
            <a:schemeClr val="tx1"/>
          </a:solidFill>
          <a:latin typeface="+mn-lt"/>
          <a:ea typeface="+mn-ea"/>
        </a:defRPr>
      </a:lvl5pPr>
      <a:lvl6pPr marL="25511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6pPr>
      <a:lvl7pPr marL="30083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7pPr>
      <a:lvl8pPr marL="34655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8pPr>
      <a:lvl9pPr marL="3922713" indent="-398463" algn="l" rtl="0" fontAlgn="base">
        <a:spcBef>
          <a:spcPct val="25000"/>
        </a:spcBef>
        <a:spcAft>
          <a:spcPct val="0"/>
        </a:spcAft>
        <a:buClr>
          <a:schemeClr val="accent2"/>
        </a:buClr>
        <a:buFont typeface="Wingdings"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66562" name="图片 30">
            <a:extLst>
              <a:ext uri="{FF2B5EF4-FFF2-40B4-BE49-F238E27FC236}">
                <a16:creationId xmlns:a16="http://schemas.microsoft.com/office/drawing/2014/main" id="{26076C3C-6AEE-15E4-BC0A-2DD531330F2D}"/>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563" name="Text Placeholder 2">
            <a:extLst>
              <a:ext uri="{FF2B5EF4-FFF2-40B4-BE49-F238E27FC236}">
                <a16:creationId xmlns:a16="http://schemas.microsoft.com/office/drawing/2014/main" id="{9BBEAE0C-D0B6-FC2D-B297-7EB4AA12D7E3}"/>
              </a:ext>
            </a:extLst>
          </p:cNvPr>
          <p:cNvSpPr>
            <a:spLocks noGrp="1" noChangeArrowheads="1"/>
          </p:cNvSpPr>
          <p:nvPr>
            <p:ph type="body" idx="4294967295"/>
          </p:nvPr>
        </p:nvSpPr>
        <p:spPr bwMode="auto">
          <a:xfrm>
            <a:off x="504825" y="1401763"/>
            <a:ext cx="8010525" cy="477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sym typeface="Times New Roman" panose="02020603050405020304" pitchFamily="18" charset="0"/>
              </a:rPr>
              <a:t>单击此处编辑母版文本样式</a:t>
            </a:r>
          </a:p>
          <a:p>
            <a:pPr lvl="1"/>
            <a:r>
              <a:rPr lang="zh-CN" altLang="en-US">
                <a:sym typeface="Times New Roman" panose="02020603050405020304" pitchFamily="18" charset="0"/>
              </a:rPr>
              <a:t>第二级</a:t>
            </a:r>
          </a:p>
        </p:txBody>
      </p:sp>
      <p:sp>
        <p:nvSpPr>
          <p:cNvPr id="66564" name="Title Placeholder 1">
            <a:extLst>
              <a:ext uri="{FF2B5EF4-FFF2-40B4-BE49-F238E27FC236}">
                <a16:creationId xmlns:a16="http://schemas.microsoft.com/office/drawing/2014/main" id="{13083FC2-AC98-020F-AB80-EB0FD8804E57}"/>
              </a:ext>
            </a:extLst>
          </p:cNvPr>
          <p:cNvSpPr>
            <a:spLocks noGrp="1" noChangeArrowheads="1"/>
          </p:cNvSpPr>
          <p:nvPr>
            <p:ph type="title" idx="4294967295"/>
          </p:nvPr>
        </p:nvSpPr>
        <p:spPr bwMode="auto">
          <a:xfrm>
            <a:off x="504825" y="109538"/>
            <a:ext cx="64008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a:sym typeface="Arial Black" panose="020B0A04020102020204" pitchFamily="34" charset="0"/>
              </a:rPr>
              <a:t>单击此处编辑母版标题样式</a:t>
            </a:r>
          </a:p>
        </p:txBody>
      </p:sp>
      <p:sp>
        <p:nvSpPr>
          <p:cNvPr id="66565" name="日期占位符 1">
            <a:extLst>
              <a:ext uri="{FF2B5EF4-FFF2-40B4-BE49-F238E27FC236}">
                <a16:creationId xmlns:a16="http://schemas.microsoft.com/office/drawing/2014/main" id="{FEB2D1C4-F9A0-3348-8ED3-7400F230BEE5}"/>
              </a:ext>
            </a:extLst>
          </p:cNvPr>
          <p:cNvSpPr>
            <a:spLocks noGrp="1"/>
          </p:cNvSpPr>
          <p:nvPr>
            <p:ph type="dt" sz="half" idx="2"/>
          </p:nvPr>
        </p:nvSpPr>
        <p:spPr>
          <a:xfrm>
            <a:off x="628650" y="6356350"/>
            <a:ext cx="2057400" cy="365125"/>
          </a:xfrm>
          <a:prstGeom prst="rect">
            <a:avLst/>
          </a:prstGeom>
          <a:noFill/>
          <a:ln w="9525">
            <a:noFill/>
          </a:ln>
        </p:spPr>
        <p:txBody>
          <a:bodyPr anchor="ctr"/>
          <a:lstStyle>
            <a:lvl1pPr eaLnBrk="1" hangingPunct="1">
              <a:buFont typeface="Arial" panose="020B0604020202020204" pitchFamily="34" charset="0"/>
              <a:buNone/>
              <a:defRPr sz="1200" noProof="1">
                <a:solidFill>
                  <a:srgbClr val="919293"/>
                </a:solidFill>
                <a:sym typeface="Arial" panose="020B0604020202020204" pitchFamily="34" charset="0"/>
              </a:defRPr>
            </a:lvl1pPr>
          </a:lstStyle>
          <a:p>
            <a:pPr>
              <a:defRPr/>
            </a:pPr>
            <a:endParaRPr lang="en-US" altLang="x-none"/>
          </a:p>
        </p:txBody>
      </p:sp>
      <p:sp>
        <p:nvSpPr>
          <p:cNvPr id="66566" name="页脚占位符 2">
            <a:extLst>
              <a:ext uri="{FF2B5EF4-FFF2-40B4-BE49-F238E27FC236}">
                <a16:creationId xmlns:a16="http://schemas.microsoft.com/office/drawing/2014/main" id="{C1D83154-23A5-4D15-EE1A-B358C928A740}"/>
              </a:ext>
            </a:extLst>
          </p:cNvPr>
          <p:cNvSpPr>
            <a:spLocks noGrp="1"/>
          </p:cNvSpPr>
          <p:nvPr>
            <p:ph type="ftr" sz="quarter" idx="3"/>
          </p:nvPr>
        </p:nvSpPr>
        <p:spPr>
          <a:xfrm>
            <a:off x="3028950" y="6356350"/>
            <a:ext cx="3086100" cy="365125"/>
          </a:xfrm>
          <a:prstGeom prst="rect">
            <a:avLst/>
          </a:prstGeom>
          <a:noFill/>
          <a:ln w="9525">
            <a:noFill/>
          </a:ln>
        </p:spPr>
        <p:txBody>
          <a:bodyPr anchor="ctr"/>
          <a:lstStyle>
            <a:lvl1pPr algn="ctr" eaLnBrk="1" hangingPunct="1">
              <a:buFont typeface="Arial" panose="020B0604020202020204" pitchFamily="34" charset="0"/>
              <a:buNone/>
              <a:defRPr sz="1200" noProof="1">
                <a:solidFill>
                  <a:srgbClr val="919293"/>
                </a:solidFill>
                <a:sym typeface="Arial" panose="020B0604020202020204" pitchFamily="34" charset="0"/>
              </a:defRPr>
            </a:lvl1pPr>
          </a:lstStyle>
          <a:p>
            <a:pPr>
              <a:defRPr/>
            </a:pPr>
            <a:endParaRPr lang="zh-CN" altLang="en-US"/>
          </a:p>
        </p:txBody>
      </p:sp>
      <p:sp>
        <p:nvSpPr>
          <p:cNvPr id="66567" name="灯片编号占位符 3">
            <a:extLst>
              <a:ext uri="{FF2B5EF4-FFF2-40B4-BE49-F238E27FC236}">
                <a16:creationId xmlns:a16="http://schemas.microsoft.com/office/drawing/2014/main" id="{B1086F48-F1D4-8043-697F-A1E9E2A58254}"/>
              </a:ext>
            </a:extLst>
          </p:cNvPr>
          <p:cNvSpPr>
            <a:spLocks noGrp="1"/>
          </p:cNvSpPr>
          <p:nvPr>
            <p:ph type="sldNum" sz="quarter" idx="4"/>
          </p:nvPr>
        </p:nvSpPr>
        <p:spPr>
          <a:xfrm>
            <a:off x="6457950" y="6356350"/>
            <a:ext cx="2057400" cy="365125"/>
          </a:xfrm>
          <a:prstGeom prst="rect">
            <a:avLst/>
          </a:prstGeom>
          <a:noFill/>
          <a:ln w="9525">
            <a:noFill/>
          </a:ln>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919293"/>
                </a:solidFill>
                <a:sym typeface="Arial" panose="020B0604020202020204" pitchFamily="34" charset="0"/>
              </a:defRPr>
            </a:lvl1pPr>
          </a:lstStyle>
          <a:p>
            <a:pPr>
              <a:defRPr/>
            </a:pPr>
            <a:fld id="{0E8BC55F-2E4F-4271-BD17-654BE612AF7E}" type="slidenum">
              <a:rPr lang="zh-CN" altLang="en-US"/>
              <a:pPr>
                <a:defRPr/>
              </a:pPr>
              <a:t>‹#›</a:t>
            </a:fld>
            <a:endParaRPr lang="zh-CN" altLang="en-US"/>
          </a:p>
        </p:txBody>
      </p:sp>
    </p:spTree>
    <p:extLst>
      <p:ext uri="{BB962C8B-B14F-4D97-AF65-F5344CB8AC3E}">
        <p14:creationId xmlns:p14="http://schemas.microsoft.com/office/powerpoint/2010/main" val="1591272949"/>
      </p:ext>
    </p:extLst>
  </p:cSld>
  <p:clrMap bg1="lt1" tx1="dk1" bg2="lt2" tx2="dk2" accent1="accent1" accent2="accent2" accent3="accent3" accent4="accent4" accent5="accent5" accent6="accent6" hlink="hlink" folHlink="folHlink"/>
  <p:sldLayoutIdLst>
    <p:sldLayoutId id="2147483693" r:id="rId1"/>
    <p:sldLayoutId id="2147483694" r:id="rId2"/>
    <p:sldLayoutId id="2147483695" r:id="rId3"/>
    <p:sldLayoutId id="2147483696" r:id="rId4"/>
    <p:sldLayoutId id="2147483697" r:id="rId5"/>
    <p:sldLayoutId id="2147483698" r:id="rId6"/>
    <p:sldLayoutId id="2147483699" r:id="rId7"/>
    <p:sldLayoutId id="2147483700" r:id="rId8"/>
    <p:sldLayoutId id="2147483701" r:id="rId9"/>
    <p:sldLayoutId id="2147483702" r:id="rId10"/>
    <p:sldLayoutId id="2147483703" r:id="rId11"/>
  </p:sldLayoutIdLst>
  <p:txStyles>
    <p:titleStyle>
      <a:lvl1pPr algn="l" rtl="0" eaLnBrk="0" fontAlgn="base" hangingPunct="0">
        <a:lnSpc>
          <a:spcPct val="90000"/>
        </a:lnSpc>
        <a:spcBef>
          <a:spcPct val="0"/>
        </a:spcBef>
        <a:spcAft>
          <a:spcPct val="0"/>
        </a:spcAft>
        <a:defRPr sz="2800" b="1" kern="1200">
          <a:solidFill>
            <a:schemeClr val="bg1"/>
          </a:solidFill>
          <a:latin typeface="+mj-lt"/>
          <a:ea typeface="+mj-ea"/>
          <a:cs typeface="+mj-cs"/>
          <a:sym typeface="Arial Black" panose="020B0A04020102020204" pitchFamily="34" charset="0"/>
        </a:defRPr>
      </a:lvl1pPr>
      <a:lvl2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2pPr>
      <a:lvl3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3pPr>
      <a:lvl4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4pPr>
      <a:lvl5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5pPr>
      <a:lvl6pPr marL="4572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6pPr>
      <a:lvl7pPr marL="9144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7pPr>
      <a:lvl8pPr marL="13716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8pPr>
      <a:lvl9pPr marL="18288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9pPr>
    </p:titleStyle>
    <p:bodyStyle>
      <a:lvl1pPr marL="357188" indent="-357188" algn="l" defTabSz="0" rtl="0" eaLnBrk="0" fontAlgn="base" hangingPunct="0">
        <a:lnSpc>
          <a:spcPct val="110000"/>
        </a:lnSpc>
        <a:spcBef>
          <a:spcPts val="1800"/>
        </a:spcBef>
        <a:spcAft>
          <a:spcPct val="0"/>
        </a:spcAft>
        <a:buClr>
          <a:srgbClr val="164487"/>
        </a:buClr>
        <a:buSzPct val="80000"/>
        <a:buFont typeface="Wingdings" panose="05000000000000000000" pitchFamily="2" charset="2"/>
        <a:buChar char="¦"/>
        <a:defRPr sz="2000" kern="1200">
          <a:solidFill>
            <a:srgbClr val="164487"/>
          </a:solidFill>
          <a:latin typeface="+mn-lt"/>
          <a:ea typeface="+mn-ea"/>
          <a:cs typeface="+mn-cs"/>
          <a:sym typeface="Times New Roman" panose="02020603050405020304" pitchFamily="18" charset="0"/>
        </a:defRPr>
      </a:lvl1pPr>
      <a:lvl2pPr marL="357188" lvl="1" indent="-357188" algn="l" defTabSz="0" rtl="0" eaLnBrk="0" fontAlgn="base" hangingPunct="0">
        <a:lnSpc>
          <a:spcPct val="130000"/>
        </a:lnSpc>
        <a:spcBef>
          <a:spcPts val="500"/>
        </a:spcBef>
        <a:spcAft>
          <a:spcPct val="0"/>
        </a:spcAft>
        <a:buClr>
          <a:srgbClr val="164487"/>
        </a:buClr>
        <a:buSzPct val="80000"/>
        <a:buFont typeface="Wingdings" panose="05000000000000000000" pitchFamily="2" charset="2"/>
        <a:buChar char=" "/>
        <a:defRPr sz="1400" kern="1200">
          <a:solidFill>
            <a:srgbClr val="7F7F7F"/>
          </a:solidFill>
          <a:latin typeface="+mn-lt"/>
          <a:ea typeface="+mn-ea"/>
          <a:cs typeface="+mn-cs"/>
          <a:sym typeface="Times New Roman" panose="02020603050405020304" pitchFamily="18" charset="0"/>
        </a:defRPr>
      </a:lvl2pPr>
      <a:lvl3pPr marL="1143000" lvl="2" indent="-228600" algn="l" defTabSz="0" rtl="0" eaLnBrk="0" fontAlgn="base" hangingPunct="0">
        <a:lnSpc>
          <a:spcPct val="90000"/>
        </a:lnSpc>
        <a:spcBef>
          <a:spcPts val="500"/>
        </a:spcBef>
        <a:spcAft>
          <a:spcPct val="0"/>
        </a:spcAft>
        <a:buClr>
          <a:srgbClr val="164487"/>
        </a:buClr>
        <a:buSzPct val="80000"/>
        <a:buFont typeface="Wingdings" panose="05000000000000000000" pitchFamily="2" charset="2"/>
        <a:buChar char="•"/>
        <a:defRPr sz="2000" kern="1200">
          <a:solidFill>
            <a:schemeClr val="tx1"/>
          </a:solidFill>
          <a:latin typeface="+mn-lt"/>
          <a:ea typeface="+mn-ea"/>
          <a:cs typeface="+mn-cs"/>
          <a:sym typeface="Times New Roman" panose="02020603050405020304" pitchFamily="18" charset="0"/>
        </a:defRPr>
      </a:lvl3pPr>
      <a:lvl4pPr marL="1600200" lvl="3" indent="-228600" algn="l" defTabSz="0" rtl="0" eaLnBrk="0" fontAlgn="base" hangingPunct="0">
        <a:lnSpc>
          <a:spcPct val="90000"/>
        </a:lnSpc>
        <a:spcBef>
          <a:spcPts val="500"/>
        </a:spcBef>
        <a:spcAft>
          <a:spcPct val="0"/>
        </a:spcAft>
        <a:buClr>
          <a:srgbClr val="164487"/>
        </a:buClr>
        <a:buSzPct val="80000"/>
        <a:buFont typeface="Wingdings" panose="05000000000000000000" pitchFamily="2" charset="2"/>
        <a:buChar char="•"/>
        <a:defRPr sz="2000" kern="1200">
          <a:solidFill>
            <a:schemeClr val="tx1"/>
          </a:solidFill>
          <a:latin typeface="+mn-lt"/>
          <a:ea typeface="+mn-ea"/>
          <a:cs typeface="+mn-cs"/>
          <a:sym typeface="Times New Roman" panose="02020603050405020304" pitchFamily="18" charset="0"/>
        </a:defRPr>
      </a:lvl4pPr>
      <a:lvl5pPr marL="2057400" lvl="4" indent="-228600" algn="l" defTabSz="0" rtl="0" eaLnBrk="0" fontAlgn="base" hangingPunct="0">
        <a:lnSpc>
          <a:spcPct val="90000"/>
        </a:lnSpc>
        <a:spcBef>
          <a:spcPts val="500"/>
        </a:spcBef>
        <a:spcAft>
          <a:spcPct val="0"/>
        </a:spcAft>
        <a:buClr>
          <a:srgbClr val="164487"/>
        </a:buClr>
        <a:buSzPct val="80000"/>
        <a:buFont typeface="Wingdings" panose="05000000000000000000" pitchFamily="2" charset="2"/>
        <a:buChar char="•"/>
        <a:defRPr sz="2000" kern="1200">
          <a:solidFill>
            <a:schemeClr val="tx1"/>
          </a:solidFill>
          <a:latin typeface="+mn-lt"/>
          <a:ea typeface="+mn-ea"/>
          <a:cs typeface="+mn-cs"/>
          <a:sym typeface="Times New Roman" panose="02020603050405020304" pitchFamily="18" charset="0"/>
        </a:defRPr>
      </a:lvl5pPr>
      <a:lvl6pPr marL="2514600" lvl="5"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6pPr>
      <a:lvl7pPr marL="2971800" lvl="6"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7pPr>
      <a:lvl8pPr marL="3429000" lvl="7"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8pPr>
      <a:lvl9pPr marL="3886200" lvl="8"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100354" name="图片 30">
            <a:extLst>
              <a:ext uri="{FF2B5EF4-FFF2-40B4-BE49-F238E27FC236}">
                <a16:creationId xmlns:a16="http://schemas.microsoft.com/office/drawing/2014/main" id="{4B1BF81E-3372-72D6-32BF-CFCA4103F668}"/>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0355" name="Text Placeholder 2">
            <a:extLst>
              <a:ext uri="{FF2B5EF4-FFF2-40B4-BE49-F238E27FC236}">
                <a16:creationId xmlns:a16="http://schemas.microsoft.com/office/drawing/2014/main" id="{3DC407C5-2A4A-3728-EDFC-BE5B3D5FF931}"/>
              </a:ext>
            </a:extLst>
          </p:cNvPr>
          <p:cNvSpPr>
            <a:spLocks noGrp="1" noChangeArrowheads="1"/>
          </p:cNvSpPr>
          <p:nvPr>
            <p:ph type="body" idx="4294967295"/>
          </p:nvPr>
        </p:nvSpPr>
        <p:spPr bwMode="auto">
          <a:xfrm>
            <a:off x="504825" y="1401763"/>
            <a:ext cx="8010525" cy="4779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sym typeface="Times New Roman" panose="02020603050405020304" pitchFamily="18" charset="0"/>
              </a:rPr>
              <a:t>单击此处编辑母版文本样式</a:t>
            </a:r>
          </a:p>
          <a:p>
            <a:pPr lvl="1"/>
            <a:r>
              <a:rPr lang="zh-CN" altLang="en-US">
                <a:sym typeface="Times New Roman" panose="02020603050405020304" pitchFamily="18" charset="0"/>
              </a:rPr>
              <a:t>第二级</a:t>
            </a:r>
          </a:p>
        </p:txBody>
      </p:sp>
      <p:sp>
        <p:nvSpPr>
          <p:cNvPr id="100356" name="Title Placeholder 1">
            <a:extLst>
              <a:ext uri="{FF2B5EF4-FFF2-40B4-BE49-F238E27FC236}">
                <a16:creationId xmlns:a16="http://schemas.microsoft.com/office/drawing/2014/main" id="{2EE2569C-7C5E-16BE-0863-2FF0DF2B85A2}"/>
              </a:ext>
            </a:extLst>
          </p:cNvPr>
          <p:cNvSpPr>
            <a:spLocks noGrp="1" noChangeArrowheads="1"/>
          </p:cNvSpPr>
          <p:nvPr>
            <p:ph type="title" idx="4294967295"/>
          </p:nvPr>
        </p:nvSpPr>
        <p:spPr bwMode="auto">
          <a:xfrm>
            <a:off x="504825" y="109538"/>
            <a:ext cx="6400800" cy="590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p>
            <a:pPr lvl="0"/>
            <a:r>
              <a:rPr lang="zh-CN" altLang="en-US">
                <a:sym typeface="Arial Black" panose="020B0A04020102020204" pitchFamily="34" charset="0"/>
              </a:rPr>
              <a:t>单击此处编辑母版标题样式</a:t>
            </a:r>
          </a:p>
        </p:txBody>
      </p:sp>
      <p:sp>
        <p:nvSpPr>
          <p:cNvPr id="100357" name="日期占位符 1">
            <a:extLst>
              <a:ext uri="{FF2B5EF4-FFF2-40B4-BE49-F238E27FC236}">
                <a16:creationId xmlns:a16="http://schemas.microsoft.com/office/drawing/2014/main" id="{61F416E9-D56E-6A74-D29B-996E65E9B911}"/>
              </a:ext>
            </a:extLst>
          </p:cNvPr>
          <p:cNvSpPr>
            <a:spLocks noGrp="1"/>
          </p:cNvSpPr>
          <p:nvPr>
            <p:ph type="dt" sz="half" idx="2"/>
          </p:nvPr>
        </p:nvSpPr>
        <p:spPr>
          <a:xfrm>
            <a:off x="628650" y="6356350"/>
            <a:ext cx="2057400" cy="365125"/>
          </a:xfrm>
          <a:prstGeom prst="rect">
            <a:avLst/>
          </a:prstGeom>
          <a:noFill/>
          <a:ln w="9525">
            <a:noFill/>
          </a:ln>
        </p:spPr>
        <p:txBody>
          <a:bodyPr anchor="ctr"/>
          <a:lstStyle>
            <a:lvl1pPr eaLnBrk="1" hangingPunct="1">
              <a:buFont typeface="Arial" panose="020B0604020202020204" pitchFamily="34" charset="0"/>
              <a:buNone/>
              <a:defRPr sz="1200" noProof="1">
                <a:solidFill>
                  <a:srgbClr val="919293"/>
                </a:solidFill>
                <a:sym typeface="Arial" panose="020B0604020202020204" pitchFamily="34" charset="0"/>
              </a:defRPr>
            </a:lvl1pPr>
          </a:lstStyle>
          <a:p>
            <a:pPr>
              <a:defRPr/>
            </a:pPr>
            <a:endParaRPr lang="en-US" altLang="x-none"/>
          </a:p>
        </p:txBody>
      </p:sp>
      <p:sp>
        <p:nvSpPr>
          <p:cNvPr id="100358" name="页脚占位符 2">
            <a:extLst>
              <a:ext uri="{FF2B5EF4-FFF2-40B4-BE49-F238E27FC236}">
                <a16:creationId xmlns:a16="http://schemas.microsoft.com/office/drawing/2014/main" id="{2A91CBC6-8F97-1C1A-7E4B-7EBD96F61D14}"/>
              </a:ext>
            </a:extLst>
          </p:cNvPr>
          <p:cNvSpPr>
            <a:spLocks noGrp="1"/>
          </p:cNvSpPr>
          <p:nvPr>
            <p:ph type="ftr" sz="quarter" idx="3"/>
          </p:nvPr>
        </p:nvSpPr>
        <p:spPr>
          <a:xfrm>
            <a:off x="3028950" y="6356350"/>
            <a:ext cx="3086100" cy="365125"/>
          </a:xfrm>
          <a:prstGeom prst="rect">
            <a:avLst/>
          </a:prstGeom>
          <a:noFill/>
          <a:ln w="9525">
            <a:noFill/>
          </a:ln>
        </p:spPr>
        <p:txBody>
          <a:bodyPr anchor="ctr"/>
          <a:lstStyle>
            <a:lvl1pPr algn="ctr" eaLnBrk="1" hangingPunct="1">
              <a:buFont typeface="Arial" panose="020B0604020202020204" pitchFamily="34" charset="0"/>
              <a:buNone/>
              <a:defRPr sz="1200" noProof="1">
                <a:solidFill>
                  <a:srgbClr val="919293"/>
                </a:solidFill>
                <a:sym typeface="Arial" panose="020B0604020202020204" pitchFamily="34" charset="0"/>
              </a:defRPr>
            </a:lvl1pPr>
          </a:lstStyle>
          <a:p>
            <a:pPr>
              <a:defRPr/>
            </a:pPr>
            <a:endParaRPr lang="zh-CN" altLang="en-US"/>
          </a:p>
        </p:txBody>
      </p:sp>
      <p:sp>
        <p:nvSpPr>
          <p:cNvPr id="100359" name="灯片编号占位符 3">
            <a:extLst>
              <a:ext uri="{FF2B5EF4-FFF2-40B4-BE49-F238E27FC236}">
                <a16:creationId xmlns:a16="http://schemas.microsoft.com/office/drawing/2014/main" id="{5614ADBC-06B8-7FBB-E1CE-E0F2116686E2}"/>
              </a:ext>
            </a:extLst>
          </p:cNvPr>
          <p:cNvSpPr>
            <a:spLocks noGrp="1"/>
          </p:cNvSpPr>
          <p:nvPr>
            <p:ph type="sldNum" sz="quarter" idx="4"/>
          </p:nvPr>
        </p:nvSpPr>
        <p:spPr>
          <a:xfrm>
            <a:off x="6457950" y="6356350"/>
            <a:ext cx="2057400" cy="365125"/>
          </a:xfrm>
          <a:prstGeom prst="rect">
            <a:avLst/>
          </a:prstGeom>
          <a:noFill/>
          <a:ln w="9525">
            <a:noFill/>
          </a:ln>
        </p:spPr>
        <p:txBody>
          <a:bodyPr vert="horz" wrap="square" lIns="91440" tIns="45720" rIns="91440" bIns="45720" numCol="1" anchor="ctr" anchorCtr="0" compatLnSpc="1">
            <a:prstTxWarp prst="textNoShape">
              <a:avLst/>
            </a:prstTxWarp>
          </a:bodyPr>
          <a:lstStyle>
            <a:lvl1pPr algn="r">
              <a:buFont typeface="Arial" panose="020B0604020202020204" pitchFamily="34" charset="0"/>
              <a:buNone/>
              <a:defRPr sz="1200">
                <a:solidFill>
                  <a:srgbClr val="919293"/>
                </a:solidFill>
                <a:sym typeface="Arial" panose="020B0604020202020204" pitchFamily="34" charset="0"/>
              </a:defRPr>
            </a:lvl1pPr>
          </a:lstStyle>
          <a:p>
            <a:pPr>
              <a:defRPr/>
            </a:pPr>
            <a:fld id="{B5AD8599-4876-454C-AFD0-8E5145677A90}" type="slidenum">
              <a:rPr lang="zh-CN" altLang="en-US"/>
              <a:pPr>
                <a:defRPr/>
              </a:pPr>
              <a:t>‹#›</a:t>
            </a:fld>
            <a:endParaRPr lang="zh-CN" altLang="en-US"/>
          </a:p>
        </p:txBody>
      </p:sp>
    </p:spTree>
    <p:extLst>
      <p:ext uri="{BB962C8B-B14F-4D97-AF65-F5344CB8AC3E}">
        <p14:creationId xmlns:p14="http://schemas.microsoft.com/office/powerpoint/2010/main" val="167457407"/>
      </p:ext>
    </p:extLst>
  </p:cSld>
  <p:clrMap bg1="lt1" tx1="dk1" bg2="lt2" tx2="dk2" accent1="accent1" accent2="accent2" accent3="accent3" accent4="accent4" accent5="accent5" accent6="accent6" hlink="hlink" folHlink="folHlink"/>
  <p:sldLayoutIdLst>
    <p:sldLayoutId id="2147483705" r:id="rId1"/>
    <p:sldLayoutId id="2147483706" r:id="rId2"/>
    <p:sldLayoutId id="2147483707" r:id="rId3"/>
    <p:sldLayoutId id="2147483708" r:id="rId4"/>
    <p:sldLayoutId id="2147483709" r:id="rId5"/>
    <p:sldLayoutId id="2147483710" r:id="rId6"/>
    <p:sldLayoutId id="2147483711" r:id="rId7"/>
    <p:sldLayoutId id="2147483712" r:id="rId8"/>
    <p:sldLayoutId id="2147483713" r:id="rId9"/>
    <p:sldLayoutId id="2147483714" r:id="rId10"/>
    <p:sldLayoutId id="2147483715" r:id="rId11"/>
  </p:sldLayoutIdLst>
  <p:txStyles>
    <p:titleStyle>
      <a:lvl1pPr algn="l" rtl="0" eaLnBrk="0" fontAlgn="base" hangingPunct="0">
        <a:lnSpc>
          <a:spcPct val="90000"/>
        </a:lnSpc>
        <a:spcBef>
          <a:spcPct val="0"/>
        </a:spcBef>
        <a:spcAft>
          <a:spcPct val="0"/>
        </a:spcAft>
        <a:defRPr sz="2800" b="1" kern="1200">
          <a:solidFill>
            <a:schemeClr val="bg1"/>
          </a:solidFill>
          <a:latin typeface="+mj-lt"/>
          <a:ea typeface="+mj-ea"/>
          <a:cs typeface="+mj-cs"/>
          <a:sym typeface="Arial Black" panose="020B0A04020102020204" pitchFamily="34" charset="0"/>
        </a:defRPr>
      </a:lvl1pPr>
      <a:lvl2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2pPr>
      <a:lvl3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3pPr>
      <a:lvl4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4pPr>
      <a:lvl5pPr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5pPr>
      <a:lvl6pPr marL="4572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6pPr>
      <a:lvl7pPr marL="9144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7pPr>
      <a:lvl8pPr marL="13716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8pPr>
      <a:lvl9pPr marL="1828800" algn="l" rtl="0" eaLnBrk="0" fontAlgn="base" hangingPunct="0">
        <a:lnSpc>
          <a:spcPct val="90000"/>
        </a:lnSpc>
        <a:spcBef>
          <a:spcPct val="0"/>
        </a:spcBef>
        <a:spcAft>
          <a:spcPct val="0"/>
        </a:spcAft>
        <a:defRPr sz="2800" b="1">
          <a:solidFill>
            <a:schemeClr val="bg1"/>
          </a:solidFill>
          <a:latin typeface="Arial Black" panose="020B0A04020102020204" pitchFamily="34" charset="0"/>
          <a:ea typeface="微软雅黑" panose="020B0503020204020204" pitchFamily="34" charset="-122"/>
          <a:sym typeface="Arial Black" panose="020B0A04020102020204" pitchFamily="34" charset="0"/>
        </a:defRPr>
      </a:lvl9pPr>
    </p:titleStyle>
    <p:bodyStyle>
      <a:lvl1pPr marL="357188" indent="-357188" algn="l" defTabSz="0" rtl="0" eaLnBrk="0" fontAlgn="base" hangingPunct="0">
        <a:lnSpc>
          <a:spcPct val="110000"/>
        </a:lnSpc>
        <a:spcBef>
          <a:spcPts val="1800"/>
        </a:spcBef>
        <a:spcAft>
          <a:spcPct val="0"/>
        </a:spcAft>
        <a:buClr>
          <a:srgbClr val="164487"/>
        </a:buClr>
        <a:buSzPct val="80000"/>
        <a:buFont typeface="Wingdings" panose="05000000000000000000" pitchFamily="2" charset="2"/>
        <a:buChar char="¦"/>
        <a:defRPr sz="2000" kern="1200">
          <a:solidFill>
            <a:srgbClr val="164487"/>
          </a:solidFill>
          <a:latin typeface="+mn-lt"/>
          <a:ea typeface="+mn-ea"/>
          <a:cs typeface="+mn-cs"/>
          <a:sym typeface="Times New Roman" panose="02020603050405020304" pitchFamily="18" charset="0"/>
        </a:defRPr>
      </a:lvl1pPr>
      <a:lvl2pPr marL="357188" lvl="1" indent="-357188" algn="l" defTabSz="0" rtl="0" eaLnBrk="0" fontAlgn="base" hangingPunct="0">
        <a:lnSpc>
          <a:spcPct val="130000"/>
        </a:lnSpc>
        <a:spcBef>
          <a:spcPts val="500"/>
        </a:spcBef>
        <a:spcAft>
          <a:spcPct val="0"/>
        </a:spcAft>
        <a:buClr>
          <a:srgbClr val="164487"/>
        </a:buClr>
        <a:buSzPct val="80000"/>
        <a:buFont typeface="Wingdings" panose="05000000000000000000" pitchFamily="2" charset="2"/>
        <a:buChar char=" "/>
        <a:defRPr sz="1400" kern="1200">
          <a:solidFill>
            <a:srgbClr val="7F7F7F"/>
          </a:solidFill>
          <a:latin typeface="+mn-lt"/>
          <a:ea typeface="+mn-ea"/>
          <a:cs typeface="+mn-cs"/>
          <a:sym typeface="Times New Roman" panose="02020603050405020304" pitchFamily="18" charset="0"/>
        </a:defRPr>
      </a:lvl2pPr>
      <a:lvl3pPr marL="1143000" lvl="2" indent="-228600" algn="l" defTabSz="0" rtl="0" eaLnBrk="0" fontAlgn="base" hangingPunct="0">
        <a:lnSpc>
          <a:spcPct val="90000"/>
        </a:lnSpc>
        <a:spcBef>
          <a:spcPts val="500"/>
        </a:spcBef>
        <a:spcAft>
          <a:spcPct val="0"/>
        </a:spcAft>
        <a:buClr>
          <a:srgbClr val="164487"/>
        </a:buClr>
        <a:buSzPct val="80000"/>
        <a:buFont typeface="Wingdings" panose="05000000000000000000" pitchFamily="2" charset="2"/>
        <a:buChar char="•"/>
        <a:defRPr sz="2000" kern="1200">
          <a:solidFill>
            <a:schemeClr val="tx1"/>
          </a:solidFill>
          <a:latin typeface="+mn-lt"/>
          <a:ea typeface="+mn-ea"/>
          <a:cs typeface="+mn-cs"/>
          <a:sym typeface="Times New Roman" panose="02020603050405020304" pitchFamily="18" charset="0"/>
        </a:defRPr>
      </a:lvl3pPr>
      <a:lvl4pPr marL="1600200" lvl="3" indent="-228600" algn="l" defTabSz="0" rtl="0" eaLnBrk="0" fontAlgn="base" hangingPunct="0">
        <a:lnSpc>
          <a:spcPct val="90000"/>
        </a:lnSpc>
        <a:spcBef>
          <a:spcPts val="500"/>
        </a:spcBef>
        <a:spcAft>
          <a:spcPct val="0"/>
        </a:spcAft>
        <a:buClr>
          <a:srgbClr val="164487"/>
        </a:buClr>
        <a:buSzPct val="80000"/>
        <a:buFont typeface="Wingdings" panose="05000000000000000000" pitchFamily="2" charset="2"/>
        <a:buChar char="•"/>
        <a:defRPr sz="2000" kern="1200">
          <a:solidFill>
            <a:schemeClr val="tx1"/>
          </a:solidFill>
          <a:latin typeface="+mn-lt"/>
          <a:ea typeface="+mn-ea"/>
          <a:cs typeface="+mn-cs"/>
          <a:sym typeface="Times New Roman" panose="02020603050405020304" pitchFamily="18" charset="0"/>
        </a:defRPr>
      </a:lvl4pPr>
      <a:lvl5pPr marL="2057400" lvl="4" indent="-228600" algn="l" defTabSz="0" rtl="0" eaLnBrk="0" fontAlgn="base" hangingPunct="0">
        <a:lnSpc>
          <a:spcPct val="90000"/>
        </a:lnSpc>
        <a:spcBef>
          <a:spcPts val="500"/>
        </a:spcBef>
        <a:spcAft>
          <a:spcPct val="0"/>
        </a:spcAft>
        <a:buClr>
          <a:srgbClr val="164487"/>
        </a:buClr>
        <a:buSzPct val="80000"/>
        <a:buFont typeface="Wingdings" panose="05000000000000000000" pitchFamily="2" charset="2"/>
        <a:buChar char="•"/>
        <a:defRPr sz="2000" kern="1200">
          <a:solidFill>
            <a:schemeClr val="tx1"/>
          </a:solidFill>
          <a:latin typeface="+mn-lt"/>
          <a:ea typeface="+mn-ea"/>
          <a:cs typeface="+mn-cs"/>
          <a:sym typeface="Times New Roman" panose="02020603050405020304" pitchFamily="18" charset="0"/>
        </a:defRPr>
      </a:lvl5pPr>
      <a:lvl6pPr marL="2514600" lvl="5"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6pPr>
      <a:lvl7pPr marL="2971800" lvl="6"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7pPr>
      <a:lvl8pPr marL="3429000" lvl="7"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8pPr>
      <a:lvl9pPr marL="3886200" lvl="8" indent="-228600" algn="l" defTabSz="0" eaLnBrk="0" fontAlgn="base" latinLnBrk="0" hangingPunct="0">
        <a:lnSpc>
          <a:spcPct val="90000"/>
        </a:lnSpc>
        <a:spcBef>
          <a:spcPts val="500"/>
        </a:spcBef>
        <a:spcAft>
          <a:spcPct val="0"/>
        </a:spcAft>
        <a:buClr>
          <a:srgbClr val="164487"/>
        </a:buClr>
        <a:buSzPct val="80000"/>
        <a:buFont typeface="Wingdings" panose="05000000000000000000" pitchFamily="2" charset="2"/>
        <a:buChar char="•"/>
        <a:defRPr sz="1800" b="0" i="0" u="none" kern="1200" baseline="0">
          <a:solidFill>
            <a:schemeClr val="tx1"/>
          </a:solidFill>
          <a:latin typeface="+mn-lt"/>
          <a:ea typeface="+mn-ea"/>
          <a:cs typeface="+mn-cs"/>
          <a:sym typeface="Times New Roman" panose="02020603050405020304" pitchFamily="18" charset="0"/>
        </a:defRPr>
      </a:lvl9pPr>
    </p:bodyStyle>
    <p:otherStyle>
      <a:lvl1pPr marL="0" lvl="0" indent="0" algn="l" defTabSz="914400" eaLnBrk="0" fontAlgn="base" latinLnBrk="0" hangingPunct="0">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sz="1800" b="1" i="0" u="none" kern="1200" baseline="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5" Type="http://schemas.openxmlformats.org/officeDocument/2006/relationships/slide" Target="slide6.xml"/><Relationship Id="rId4" Type="http://schemas.openxmlformats.org/officeDocument/2006/relationships/image" Target="../media/image12.emf"/></Relationships>
</file>

<file path=ppt/slides/_rels/slide28.xml.rels><?xml version="1.0" encoding="UTF-8" standalone="yes"?>
<Relationships xmlns="http://schemas.openxmlformats.org/package/2006/relationships"><Relationship Id="rId3" Type="http://schemas.openxmlformats.org/officeDocument/2006/relationships/hyperlink" Target="https://baijiahao.baidu.com/s?id=1788045033334705382&amp;wfr=spider&amp;for=pc" TargetMode="External"/><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3.png"/></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www.sgpjbg.com/task/42072.html" TargetMode="Externa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eg"/><Relationship Id="rId1" Type="http://schemas.openxmlformats.org/officeDocument/2006/relationships/slideLayout" Target="../slideLayouts/slideLayout4.xml"/><Relationship Id="rId4" Type="http://schemas.openxmlformats.org/officeDocument/2006/relationships/slide" Target="slide2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2568" y="76200"/>
            <a:ext cx="8610600" cy="1307820"/>
          </a:xfrm>
        </p:spPr>
        <p:txBody>
          <a:bodyPr anchor="b"/>
          <a:lstStyle/>
          <a:p>
            <a:pPr algn="ctr">
              <a:defRPr/>
            </a:pPr>
            <a:r>
              <a:rPr lang="en-US" sz="3600" dirty="0">
                <a:ea typeface="Verdana" panose="020B0604030504040204" pitchFamily="34" charset="0"/>
              </a:rPr>
              <a:t>International Economics: </a:t>
            </a:r>
            <a:r>
              <a:rPr lang="en-US" altLang="zh-CN" sz="2800" dirty="0">
                <a:ea typeface="Verdana" panose="020B0604030504040204" pitchFamily="34" charset="0"/>
              </a:rPr>
              <a:t>Theory and Policy </a:t>
            </a:r>
            <a:r>
              <a:rPr lang="en-US" sz="3600" dirty="0">
                <a:ea typeface="Verdana" panose="020B0604030504040204" pitchFamily="34" charset="0"/>
              </a:rPr>
              <a:t>  </a:t>
            </a:r>
            <a:br>
              <a:rPr lang="en-US" sz="3600" dirty="0">
                <a:ea typeface="Verdana" panose="020B0604030504040204" pitchFamily="34" charset="0"/>
              </a:rPr>
            </a:br>
            <a:r>
              <a:rPr lang="en-US" sz="3600" dirty="0">
                <a:ea typeface="Verdana" panose="020B0604030504040204" pitchFamily="34" charset="0"/>
              </a:rPr>
              <a:t> </a:t>
            </a:r>
            <a:r>
              <a:rPr lang="zh-CN" altLang="en-US" sz="3600" dirty="0">
                <a:ea typeface="Verdana" panose="020B0604030504040204" pitchFamily="34" charset="0"/>
              </a:rPr>
              <a:t>国际经济学</a:t>
            </a:r>
            <a:r>
              <a:rPr lang="en-US" sz="3600" dirty="0">
                <a:ea typeface="Verdana" panose="020B0604030504040204" pitchFamily="34" charset="0"/>
              </a:rPr>
              <a:t> </a:t>
            </a:r>
            <a:r>
              <a:rPr lang="zh-CN" altLang="en-US" sz="3600" dirty="0">
                <a:ea typeface="Verdana" panose="020B0604030504040204" pitchFamily="34" charset="0"/>
              </a:rPr>
              <a:t>：</a:t>
            </a:r>
            <a:r>
              <a:rPr lang="zh-CN" altLang="en-US" sz="2800" dirty="0">
                <a:ea typeface="Verdana" panose="020B0604030504040204" pitchFamily="34" charset="0"/>
              </a:rPr>
              <a:t>理论与政策</a:t>
            </a:r>
            <a:endParaRPr lang="en-US" sz="3600" dirty="0"/>
          </a:p>
        </p:txBody>
      </p:sp>
      <p:sp>
        <p:nvSpPr>
          <p:cNvPr id="3" name="Text Placeholder 2"/>
          <p:cNvSpPr>
            <a:spLocks noGrp="1"/>
          </p:cNvSpPr>
          <p:nvPr>
            <p:ph type="body" sz="quarter" idx="13"/>
          </p:nvPr>
        </p:nvSpPr>
        <p:spPr>
          <a:xfrm>
            <a:off x="531076" y="1527529"/>
            <a:ext cx="8153401" cy="349068"/>
          </a:xfrm>
        </p:spPr>
        <p:txBody>
          <a:bodyPr/>
          <a:lstStyle/>
          <a:p>
            <a:r>
              <a:rPr lang="en-IN" dirty="0"/>
              <a:t>Eleventh Edition</a:t>
            </a:r>
            <a:endParaRPr lang="en-IN" dirty="0">
              <a:latin typeface="+mj-lt"/>
            </a:endParaRPr>
          </a:p>
        </p:txBody>
      </p:sp>
      <p:sp>
        <p:nvSpPr>
          <p:cNvPr id="4" name="Text Placeholder 3"/>
          <p:cNvSpPr>
            <a:spLocks noGrp="1"/>
          </p:cNvSpPr>
          <p:nvPr>
            <p:ph type="body" sz="quarter" idx="14"/>
          </p:nvPr>
        </p:nvSpPr>
        <p:spPr>
          <a:xfrm>
            <a:off x="4607776" y="1732439"/>
            <a:ext cx="3581403" cy="1323803"/>
          </a:xfrm>
        </p:spPr>
        <p:txBody>
          <a:bodyPr/>
          <a:lstStyle/>
          <a:p>
            <a:pPr algn="ctr">
              <a:lnSpc>
                <a:spcPct val="150000"/>
              </a:lnSpc>
            </a:pPr>
            <a:r>
              <a:rPr lang="zh-CN" altLang="en-US" sz="3600" b="1" dirty="0"/>
              <a:t>第</a:t>
            </a:r>
            <a:r>
              <a:rPr lang="en-US" altLang="zh-CN" sz="3600" b="1" dirty="0"/>
              <a:t>1</a:t>
            </a:r>
            <a:r>
              <a:rPr lang="zh-CN" altLang="en-US" sz="3600" b="1" dirty="0"/>
              <a:t>章 </a:t>
            </a:r>
            <a:r>
              <a:rPr lang="zh-CN" altLang="en-US" sz="3600" dirty="0">
                <a:ea typeface="Verdana" panose="020B0604030504040204" pitchFamily="34" charset="0"/>
                <a:cs typeface="Verdana" panose="020B0604030504040204" pitchFamily="34" charset="0"/>
              </a:rPr>
              <a:t>绪论</a:t>
            </a:r>
            <a:endParaRPr lang="en-IN" sz="3600" dirty="0"/>
          </a:p>
        </p:txBody>
      </p:sp>
      <p:sp>
        <p:nvSpPr>
          <p:cNvPr id="5" name="Text Placeholder 4"/>
          <p:cNvSpPr>
            <a:spLocks noGrp="1"/>
          </p:cNvSpPr>
          <p:nvPr>
            <p:ph type="body" sz="quarter" idx="15"/>
          </p:nvPr>
        </p:nvSpPr>
        <p:spPr>
          <a:xfrm>
            <a:off x="4607776" y="3540662"/>
            <a:ext cx="4191001" cy="2980041"/>
          </a:xfrm>
        </p:spPr>
        <p:txBody>
          <a:bodyPr/>
          <a:lstStyle/>
          <a:p>
            <a:pPr algn="ctr">
              <a:spcAft>
                <a:spcPts val="1200"/>
              </a:spcAft>
            </a:pPr>
            <a:r>
              <a:rPr lang="zh-CN" altLang="en-US" sz="2000" dirty="0">
                <a:ea typeface="Verdana" panose="020B0604030504040204" pitchFamily="34" charset="0"/>
                <a:cs typeface="Verdana" panose="020B0604030504040204" pitchFamily="34" charset="0"/>
              </a:rPr>
              <a:t>陈爱贞</a:t>
            </a:r>
            <a:endParaRPr lang="en-US" altLang="zh-CN" sz="2000" dirty="0">
              <a:ea typeface="Verdana" panose="020B0604030504040204" pitchFamily="34" charset="0"/>
              <a:cs typeface="Verdana" panose="020B0604030504040204" pitchFamily="34" charset="0"/>
            </a:endParaRPr>
          </a:p>
          <a:p>
            <a:pPr algn="ctr">
              <a:spcAft>
                <a:spcPts val="1200"/>
              </a:spcAft>
            </a:pPr>
            <a:r>
              <a:rPr lang="zh-CN" altLang="en-US" sz="1800" dirty="0">
                <a:ea typeface="Verdana" panose="020B0604030504040204" pitchFamily="34" charset="0"/>
                <a:cs typeface="Verdana" panose="020B0604030504040204" pitchFamily="34" charset="0"/>
              </a:rPr>
              <a:t>厦门大学经济学院 </a:t>
            </a:r>
            <a:endParaRPr lang="en-US" altLang="zh-CN" sz="1800" dirty="0">
              <a:ea typeface="Verdana" panose="020B0604030504040204" pitchFamily="34" charset="0"/>
              <a:cs typeface="Verdana" panose="020B0604030504040204" pitchFamily="34" charset="0"/>
            </a:endParaRPr>
          </a:p>
          <a:p>
            <a:pPr algn="ctr">
              <a:spcAft>
                <a:spcPts val="1200"/>
              </a:spcAft>
            </a:pPr>
            <a:r>
              <a:rPr lang="zh-CN" altLang="en-US" sz="1800" dirty="0">
                <a:ea typeface="Verdana" panose="020B0604030504040204" pitchFamily="34" charset="0"/>
                <a:cs typeface="Verdana" panose="020B0604030504040204" pitchFamily="34" charset="0"/>
              </a:rPr>
              <a:t>国际经济与贸易系</a:t>
            </a:r>
            <a:endParaRPr lang="en-US" altLang="zh-CN" sz="1800" dirty="0">
              <a:ea typeface="Verdana" panose="020B0604030504040204" pitchFamily="34" charset="0"/>
              <a:cs typeface="Verdana" panose="020B0604030504040204" pitchFamily="34" charset="0"/>
            </a:endParaRPr>
          </a:p>
          <a:p>
            <a:pPr algn="ctr">
              <a:spcAft>
                <a:spcPts val="1200"/>
              </a:spcAft>
            </a:pPr>
            <a:endParaRPr lang="en-US" sz="1800" dirty="0">
              <a:ea typeface="Verdana" panose="020B0604030504040204" pitchFamily="34" charset="0"/>
              <a:cs typeface="Verdana" panose="020B0604030504040204" pitchFamily="34" charset="0"/>
            </a:endParaRPr>
          </a:p>
          <a:p>
            <a:pPr algn="ctr">
              <a:spcAft>
                <a:spcPts val="1200"/>
              </a:spcAft>
            </a:pPr>
            <a:r>
              <a:rPr lang="en-US" sz="1800" dirty="0">
                <a:ea typeface="Verdana" panose="020B0604030504040204" pitchFamily="34" charset="0"/>
                <a:cs typeface="Verdana" panose="020B0604030504040204" pitchFamily="34" charset="0"/>
              </a:rPr>
              <a:t>Office: </a:t>
            </a:r>
            <a:r>
              <a:rPr lang="zh-CN" altLang="en-US" sz="1800" dirty="0">
                <a:ea typeface="Verdana" panose="020B0604030504040204" pitchFamily="34" charset="0"/>
                <a:cs typeface="Verdana" panose="020B0604030504040204" pitchFamily="34" charset="0"/>
              </a:rPr>
              <a:t>经济楼</a:t>
            </a:r>
            <a:r>
              <a:rPr lang="en-US" altLang="zh-CN" sz="1800" dirty="0">
                <a:ea typeface="Verdana" panose="020B0604030504040204" pitchFamily="34" charset="0"/>
                <a:cs typeface="Verdana" panose="020B0604030504040204" pitchFamily="34" charset="0"/>
              </a:rPr>
              <a:t>B504</a:t>
            </a:r>
            <a:endParaRPr lang="en-US" sz="1800" dirty="0">
              <a:ea typeface="Verdana" panose="020B0604030504040204" pitchFamily="34" charset="0"/>
              <a:cs typeface="Verdana" panose="020B0604030504040204" pitchFamily="34" charset="0"/>
            </a:endParaRPr>
          </a:p>
          <a:p>
            <a:pPr algn="ctr">
              <a:spcAft>
                <a:spcPts val="1200"/>
              </a:spcAft>
            </a:pPr>
            <a:r>
              <a:rPr lang="en-US" sz="1800" dirty="0">
                <a:ea typeface="Verdana" panose="020B0604030504040204" pitchFamily="34" charset="0"/>
                <a:cs typeface="Verdana" panose="020B0604030504040204" pitchFamily="34" charset="0"/>
              </a:rPr>
              <a:t>Email: caz4233@</a:t>
            </a:r>
            <a:r>
              <a:rPr lang="en-US" altLang="zh-CN" sz="1800" dirty="0">
                <a:ea typeface="Verdana" panose="020B0604030504040204" pitchFamily="34" charset="0"/>
                <a:cs typeface="Verdana" panose="020B0604030504040204" pitchFamily="34" charset="0"/>
              </a:rPr>
              <a:t>sina.com</a:t>
            </a:r>
            <a:endParaRPr lang="en-US" sz="2000" dirty="0">
              <a:ea typeface="Verdana" panose="020B0604030504040204" pitchFamily="34" charset="0"/>
              <a:cs typeface="Verdana" panose="020B0604030504040204" pitchFamily="34" charset="0"/>
            </a:endParaRPr>
          </a:p>
        </p:txBody>
      </p:sp>
      <p:pic>
        <p:nvPicPr>
          <p:cNvPr id="7" name="Picture 6" descr="Front Cover: International Economics: Theory and Policy Eleventh Edition by Krugman, Obstfeld and Melitz."/>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2124" y="1917420"/>
            <a:ext cx="3078123" cy="4170259"/>
          </a:xfrm>
          <a:prstGeom prst="rect">
            <a:avLst/>
          </a:prstGeom>
          <a:ln w="6350">
            <a:solidFill>
              <a:schemeClr val="tx1"/>
            </a:solidFill>
          </a:ln>
        </p:spPr>
      </p:pic>
      <p:pic>
        <p:nvPicPr>
          <p:cNvPr id="8" name="图片 7">
            <a:extLst>
              <a:ext uri="{FF2B5EF4-FFF2-40B4-BE49-F238E27FC236}">
                <a16:creationId xmlns:a16="http://schemas.microsoft.com/office/drawing/2014/main" id="{4D1BD2C0-C795-F0CC-720B-753618C982E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3839" y="3263826"/>
            <a:ext cx="2504761" cy="3202582"/>
          </a:xfrm>
          <a:prstGeom prst="rect">
            <a:avLst/>
          </a:prstGeom>
        </p:spPr>
      </p:pic>
      <p:sp>
        <p:nvSpPr>
          <p:cNvPr id="14" name="灯片编号占位符 13">
            <a:extLst>
              <a:ext uri="{FF2B5EF4-FFF2-40B4-BE49-F238E27FC236}">
                <a16:creationId xmlns:a16="http://schemas.microsoft.com/office/drawing/2014/main" id="{69DE5B4C-3AA2-BC7A-CE13-EBA1179F6806}"/>
              </a:ext>
            </a:extLst>
          </p:cNvPr>
          <p:cNvSpPr>
            <a:spLocks noGrp="1"/>
          </p:cNvSpPr>
          <p:nvPr>
            <p:ph type="sldNum" sz="quarter" idx="4294967295"/>
          </p:nvPr>
        </p:nvSpPr>
        <p:spPr>
          <a:xfrm>
            <a:off x="8135017" y="6518058"/>
            <a:ext cx="551783" cy="182880"/>
          </a:xfrm>
        </p:spPr>
        <p:txBody>
          <a:bodyPr/>
          <a:lstStyle/>
          <a:p>
            <a:fld id="{200B2350-5261-4F5C-9DF5-EF0D264FC8D2}" type="slidenum">
              <a:rPr lang="en-US" smtClean="0"/>
              <a:pPr/>
              <a:t>1</a:t>
            </a:fld>
            <a:endParaRPr lang="en-US" dirty="0"/>
          </a:p>
        </p:txBody>
      </p:sp>
    </p:spTree>
    <p:extLst>
      <p:ext uri="{BB962C8B-B14F-4D97-AF65-F5344CB8AC3E}">
        <p14:creationId xmlns:p14="http://schemas.microsoft.com/office/powerpoint/2010/main" val="3372170495"/>
      </p:ext>
    </p:extLst>
  </p:cSld>
  <p:clrMapOvr>
    <a:masterClrMapping/>
  </p:clrMapOvr>
  <p:transition spd="slow">
    <p:random/>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8229600" cy="5194828"/>
          </a:xfrm>
        </p:spPr>
        <p:txBody>
          <a:bodyPr/>
          <a:lstStyle/>
          <a:p>
            <a:r>
              <a:rPr lang="zh-CN" altLang="en-US" sz="2800" dirty="0">
                <a:solidFill>
                  <a:srgbClr val="007FA3"/>
                </a:solidFill>
                <a:latin typeface="+mn-ea"/>
              </a:rPr>
              <a:t>贸易模式描述的是</a:t>
            </a:r>
            <a:r>
              <a:rPr lang="zh-CN" altLang="en-US" sz="2800" b="1" dirty="0">
                <a:solidFill>
                  <a:srgbClr val="007FA3"/>
                </a:solidFill>
                <a:latin typeface="+mn-ea"/>
              </a:rPr>
              <a:t>谁卖什么东西给谁。</a:t>
            </a:r>
            <a:endParaRPr lang="en-US" altLang="zh-CN" sz="2800" b="1" dirty="0">
              <a:solidFill>
                <a:srgbClr val="007FA3"/>
              </a:solidFill>
              <a:latin typeface="+mn-ea"/>
            </a:endParaRPr>
          </a:p>
          <a:p>
            <a:r>
              <a:rPr lang="zh-CN" altLang="en-US" sz="2800" b="1" dirty="0">
                <a:solidFill>
                  <a:srgbClr val="007FA3"/>
                </a:solidFill>
                <a:latin typeface="+mn-ea"/>
              </a:rPr>
              <a:t>贸易模式主要可分为：</a:t>
            </a:r>
            <a:endParaRPr lang="en-US" altLang="en-US" sz="2800" dirty="0">
              <a:solidFill>
                <a:srgbClr val="007FA3"/>
              </a:solidFill>
              <a:latin typeface="+mn-ea"/>
            </a:endParaRPr>
          </a:p>
          <a:p>
            <a:pPr lvl="1"/>
            <a:r>
              <a:rPr lang="en-US" altLang="en-US" sz="2400" dirty="0"/>
              <a:t>行业间贸易</a:t>
            </a:r>
            <a:r>
              <a:rPr lang="zh-CN" altLang="en-US" sz="2400" dirty="0"/>
              <a:t>  </a:t>
            </a:r>
            <a:r>
              <a:rPr lang="en-US" altLang="en-US" sz="2400" dirty="0"/>
              <a:t>eg:</a:t>
            </a:r>
            <a:r>
              <a:rPr lang="zh-CN" altLang="en-US" sz="2400" dirty="0"/>
              <a:t>美国出口飞机，中国出口服装。</a:t>
            </a:r>
            <a:endParaRPr lang="en-US" altLang="en-US" sz="2400" dirty="0"/>
          </a:p>
          <a:p>
            <a:pPr lvl="1"/>
            <a:r>
              <a:rPr lang="zh-CN" altLang="en-US" sz="2400" dirty="0"/>
              <a:t>行业内贸易  </a:t>
            </a:r>
            <a:r>
              <a:rPr lang="en-US" altLang="zh-CN" sz="2400" dirty="0"/>
              <a:t>eg:</a:t>
            </a:r>
            <a:r>
              <a:rPr lang="zh-CN" altLang="en-US" sz="2400" dirty="0"/>
              <a:t>日本和美国相互出口汽车呢？</a:t>
            </a:r>
            <a:endParaRPr lang="en-US" altLang="zh-CN" sz="2400" dirty="0"/>
          </a:p>
          <a:p>
            <a:pPr lvl="1"/>
            <a:r>
              <a:rPr lang="zh-CN" altLang="en-US" sz="2400" dirty="0"/>
              <a:t>产品内贸易  </a:t>
            </a:r>
            <a:r>
              <a:rPr lang="en-US" altLang="zh-CN" sz="2400" dirty="0"/>
              <a:t>eg:</a:t>
            </a:r>
            <a:r>
              <a:rPr lang="zh-CN" altLang="en-US" sz="2400" dirty="0">
                <a:latin typeface="黑体" panose="02010609060101010101" pitchFamily="49" charset="-122"/>
                <a:ea typeface="黑体" panose="02010609060101010101" pitchFamily="49" charset="-122"/>
              </a:rPr>
              <a:t>美国苹果公司销售的个人影音工具</a:t>
            </a:r>
            <a:r>
              <a:rPr lang="en-US" altLang="zh-CN" sz="2400" dirty="0" err="1">
                <a:latin typeface="黑体" panose="02010609060101010101" pitchFamily="49" charset="-122"/>
                <a:ea typeface="黑体" panose="02010609060101010101" pitchFamily="49" charset="-122"/>
              </a:rPr>
              <a:t>ipod</a:t>
            </a:r>
            <a:r>
              <a:rPr lang="zh-CN" altLang="en-US" sz="2400" dirty="0">
                <a:latin typeface="黑体" panose="02010609060101010101" pitchFamily="49" charset="-122"/>
                <a:ea typeface="黑体" panose="02010609060101010101" pitchFamily="49" charset="-122"/>
              </a:rPr>
              <a:t>每台</a:t>
            </a:r>
            <a:r>
              <a:rPr lang="en-US" altLang="zh-CN" sz="2400" dirty="0">
                <a:latin typeface="黑体" panose="02010609060101010101" pitchFamily="49" charset="-122"/>
                <a:ea typeface="黑体" panose="02010609060101010101" pitchFamily="49" charset="-122"/>
              </a:rPr>
              <a:t>299</a:t>
            </a:r>
            <a:r>
              <a:rPr lang="zh-CN" altLang="en-US" sz="2400" dirty="0">
                <a:latin typeface="黑体" panose="02010609060101010101" pitchFamily="49" charset="-122"/>
                <a:ea typeface="黑体" panose="02010609060101010101" pitchFamily="49" charset="-122"/>
              </a:rPr>
              <a:t>美元。苹果公司没有生产线，最昂贵的零部件由日本东芝公司等提供</a:t>
            </a:r>
            <a:r>
              <a:rPr lang="en-US" altLang="zh-CN" sz="2400" dirty="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共获得</a:t>
            </a:r>
            <a:r>
              <a:rPr lang="en-US" altLang="zh-CN" sz="2400" dirty="0">
                <a:latin typeface="黑体" panose="02010609060101010101" pitchFamily="49" charset="-122"/>
                <a:ea typeface="黑体" panose="02010609060101010101" pitchFamily="49" charset="-122"/>
              </a:rPr>
              <a:t>73</a:t>
            </a:r>
            <a:r>
              <a:rPr lang="zh-CN" altLang="en-US" sz="2400" dirty="0">
                <a:latin typeface="黑体" panose="02010609060101010101" pitchFamily="49" charset="-122"/>
                <a:ea typeface="黑体" panose="02010609060101010101" pitchFamily="49" charset="-122"/>
              </a:rPr>
              <a:t>美元，其他国家和地区供应零部件</a:t>
            </a:r>
            <a:r>
              <a:rPr lang="en-US" altLang="zh-CN" sz="2400" dirty="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共获得</a:t>
            </a:r>
            <a:r>
              <a:rPr lang="en-US" altLang="zh-CN" sz="2400" dirty="0">
                <a:latin typeface="黑体" panose="02010609060101010101" pitchFamily="49" charset="-122"/>
                <a:ea typeface="黑体" panose="02010609060101010101" pitchFamily="49" charset="-122"/>
              </a:rPr>
              <a:t>60</a:t>
            </a:r>
            <a:r>
              <a:rPr lang="zh-CN" altLang="en-US" sz="2400" dirty="0">
                <a:latin typeface="黑体" panose="02010609060101010101" pitchFamily="49" charset="-122"/>
                <a:ea typeface="黑体" panose="02010609060101010101" pitchFamily="49" charset="-122"/>
              </a:rPr>
              <a:t>美元，最后在中国组装</a:t>
            </a:r>
            <a:r>
              <a:rPr lang="en-US" altLang="zh-CN" sz="2400" dirty="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中国仅收入近</a:t>
            </a:r>
            <a:r>
              <a:rPr lang="en-US" altLang="zh-CN" sz="2400" dirty="0">
                <a:latin typeface="黑体" panose="02010609060101010101" pitchFamily="49" charset="-122"/>
                <a:ea typeface="黑体" panose="02010609060101010101" pitchFamily="49" charset="-122"/>
              </a:rPr>
              <a:t>3</a:t>
            </a:r>
            <a:r>
              <a:rPr lang="zh-CN" altLang="en-US" sz="2400" dirty="0">
                <a:latin typeface="黑体" panose="02010609060101010101" pitchFamily="49" charset="-122"/>
                <a:ea typeface="黑体" panose="02010609060101010101" pitchFamily="49" charset="-122"/>
              </a:rPr>
              <a:t>美元，美国却获得</a:t>
            </a:r>
            <a:r>
              <a:rPr lang="en-US" altLang="zh-CN" sz="2400" dirty="0">
                <a:latin typeface="黑体" panose="02010609060101010101" pitchFamily="49" charset="-122"/>
                <a:ea typeface="黑体" panose="02010609060101010101" pitchFamily="49" charset="-122"/>
              </a:rPr>
              <a:t>163</a:t>
            </a:r>
            <a:r>
              <a:rPr lang="zh-CN" altLang="en-US" sz="2400" dirty="0">
                <a:latin typeface="黑体" panose="02010609060101010101" pitchFamily="49" charset="-122"/>
                <a:ea typeface="黑体" panose="02010609060101010101" pitchFamily="49" charset="-122"/>
              </a:rPr>
              <a:t>美元，其中苹果公司拿走</a:t>
            </a:r>
            <a:r>
              <a:rPr lang="en-US" altLang="zh-CN" sz="2400" dirty="0">
                <a:latin typeface="黑体" panose="02010609060101010101" pitchFamily="49" charset="-122"/>
                <a:ea typeface="黑体" panose="02010609060101010101" pitchFamily="49" charset="-122"/>
              </a:rPr>
              <a:t>80</a:t>
            </a:r>
            <a:r>
              <a:rPr lang="zh-CN" altLang="en-US" sz="2400" dirty="0">
                <a:latin typeface="黑体" panose="02010609060101010101" pitchFamily="49" charset="-122"/>
                <a:ea typeface="黑体" panose="02010609060101010101" pitchFamily="49" charset="-122"/>
              </a:rPr>
              <a:t>美元。结果是，中国所得组装费仅占售价的</a:t>
            </a:r>
            <a:r>
              <a:rPr lang="en-US" altLang="zh-CN" sz="2400" dirty="0">
                <a:latin typeface="黑体" panose="02010609060101010101" pitchFamily="49" charset="-122"/>
                <a:ea typeface="黑体" panose="02010609060101010101" pitchFamily="49" charset="-122"/>
              </a:rPr>
              <a:t>1%</a:t>
            </a:r>
            <a:r>
              <a:rPr lang="zh-CN" altLang="en-US" sz="2400" dirty="0">
                <a:latin typeface="黑体" panose="02010609060101010101" pitchFamily="49" charset="-122"/>
                <a:ea typeface="黑体" panose="02010609060101010101" pitchFamily="49" charset="-122"/>
              </a:rPr>
              <a:t>。但是，中国每出口一台个人影音工具到美国，美国对中国的贸易内差就增加</a:t>
            </a:r>
            <a:r>
              <a:rPr lang="en-US" altLang="zh-CN" sz="2400" dirty="0">
                <a:latin typeface="黑体" panose="02010609060101010101" pitchFamily="49" charset="-122"/>
                <a:ea typeface="黑体" panose="02010609060101010101" pitchFamily="49" charset="-122"/>
              </a:rPr>
              <a:t>150</a:t>
            </a:r>
            <a:r>
              <a:rPr lang="zh-CN" altLang="en-US" sz="2400" dirty="0">
                <a:latin typeface="黑体" panose="02010609060101010101" pitchFamily="49" charset="-122"/>
                <a:ea typeface="黑体" panose="02010609060101010101" pitchFamily="49" charset="-122"/>
              </a:rPr>
              <a:t>美元。</a:t>
            </a:r>
            <a:endParaRPr lang="en-US" altLang="zh-CN" sz="2400" dirty="0">
              <a:latin typeface="黑体" panose="02010609060101010101" pitchFamily="49" charset="-122"/>
              <a:ea typeface="黑体" panose="02010609060101010101" pitchFamily="49" charset="-122"/>
            </a:endParaRPr>
          </a:p>
          <a:p>
            <a:pPr lvl="1"/>
            <a:endParaRPr lang="en-US" altLang="zh-CN" sz="2400" dirty="0"/>
          </a:p>
          <a:p>
            <a:pPr lvl="1"/>
            <a:endParaRPr lang="en-US" altLang="en-US" sz="2400" dirty="0"/>
          </a:p>
        </p:txBody>
      </p:sp>
      <p:sp>
        <p:nvSpPr>
          <p:cNvPr id="4" name="日期占位符 3">
            <a:extLst>
              <a:ext uri="{FF2B5EF4-FFF2-40B4-BE49-F238E27FC236}">
                <a16:creationId xmlns:a16="http://schemas.microsoft.com/office/drawing/2014/main" id="{26F8C3B6-5C5A-35CF-39F2-FCE13BC7273D}"/>
              </a:ext>
            </a:extLst>
          </p:cNvPr>
          <p:cNvSpPr>
            <a:spLocks noGrp="1"/>
          </p:cNvSpPr>
          <p:nvPr>
            <p:ph type="dt" sz="half" idx="4294967295"/>
          </p:nvPr>
        </p:nvSpPr>
        <p:spPr>
          <a:xfrm>
            <a:off x="6019800" y="6448417"/>
            <a:ext cx="2133600" cy="182880"/>
          </a:xfrm>
        </p:spPr>
        <p:txBody>
          <a:bodyPr/>
          <a:lstStyle/>
          <a:p>
            <a:fld id="{85D49C77-707A-44CA-9547-274B683B40F6}" type="datetime6">
              <a:rPr lang="en-US" altLang="zh-CN" smtClean="0"/>
              <a:t>March 24</a:t>
            </a:fld>
            <a:endParaRPr lang="en-US" dirty="0"/>
          </a:p>
        </p:txBody>
      </p:sp>
      <p:sp>
        <p:nvSpPr>
          <p:cNvPr id="5" name="Title 1">
            <a:extLst>
              <a:ext uri="{FF2B5EF4-FFF2-40B4-BE49-F238E27FC236}">
                <a16:creationId xmlns:a16="http://schemas.microsoft.com/office/drawing/2014/main" id="{60569BCE-F7D3-9615-D6DE-638FBC43C424}"/>
              </a:ext>
            </a:extLst>
          </p:cNvPr>
          <p:cNvSpPr txBox="1">
            <a:spLocks/>
          </p:cNvSpPr>
          <p:nvPr/>
        </p:nvSpPr>
        <p:spPr>
          <a:xfrm>
            <a:off x="457200" y="215372"/>
            <a:ext cx="8229600" cy="775228"/>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a:lstStyle>
          <a:p>
            <a:r>
              <a:rPr lang="zh-CN" altLang="en-US" sz="3600" dirty="0">
                <a:ea typeface="Verdana" panose="020B0604030504040204" pitchFamily="34" charset="0"/>
              </a:rPr>
              <a:t>贸易模式</a:t>
            </a:r>
            <a:r>
              <a:rPr lang="en-US" altLang="en-US" sz="2000" b="0" dirty="0">
                <a:ea typeface="Verdana" panose="020B0604030504040204" pitchFamily="34" charset="0"/>
              </a:rPr>
              <a:t>(1 of 2)</a:t>
            </a:r>
            <a:endParaRPr lang="en-US" sz="2000" b="0" dirty="0"/>
          </a:p>
        </p:txBody>
      </p:sp>
    </p:spTree>
    <p:extLst>
      <p:ext uri="{BB962C8B-B14F-4D97-AF65-F5344CB8AC3E}">
        <p14:creationId xmlns:p14="http://schemas.microsoft.com/office/powerpoint/2010/main" val="3605326807"/>
      </p:ext>
    </p:extLst>
  </p:cSld>
  <p:clrMapOvr>
    <a:masterClrMapping/>
  </p:clrMapOvr>
  <p:transition spd="slow">
    <p:random/>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447800"/>
            <a:ext cx="8229600" cy="5194828"/>
          </a:xfrm>
        </p:spPr>
        <p:txBody>
          <a:bodyPr/>
          <a:lstStyle/>
          <a:p>
            <a:r>
              <a:rPr lang="zh-CN" altLang="en-US" sz="2800" dirty="0">
                <a:solidFill>
                  <a:srgbClr val="007FA3"/>
                </a:solidFill>
                <a:latin typeface="+mn-ea"/>
              </a:rPr>
              <a:t>贸易模式的原因</a:t>
            </a:r>
            <a:r>
              <a:rPr lang="zh-CN" altLang="en-US" sz="2800" b="1" dirty="0">
                <a:solidFill>
                  <a:srgbClr val="007FA3"/>
                </a:solidFill>
                <a:latin typeface="+mn-ea"/>
              </a:rPr>
              <a:t>。</a:t>
            </a:r>
            <a:endParaRPr lang="en-US" altLang="en-US" sz="2800" dirty="0">
              <a:solidFill>
                <a:srgbClr val="007FA3"/>
              </a:solidFill>
              <a:latin typeface="+mn-ea"/>
            </a:endParaRPr>
          </a:p>
          <a:p>
            <a:r>
              <a:rPr lang="zh-CN" altLang="en-US" sz="2800" dirty="0"/>
              <a:t>一国出口某些产品</a:t>
            </a:r>
            <a:r>
              <a:rPr lang="zh-CN" altLang="en-US" sz="2800" u="sng" dirty="0"/>
              <a:t>可能</a:t>
            </a:r>
            <a:r>
              <a:rPr lang="zh-CN" altLang="en-US" sz="2800" dirty="0"/>
              <a:t>源于国家间的差异</a:t>
            </a:r>
            <a:r>
              <a:rPr lang="en-US" altLang="en-US" sz="2800" dirty="0"/>
              <a:t>:</a:t>
            </a:r>
          </a:p>
          <a:p>
            <a:pPr lvl="1"/>
            <a:r>
              <a:rPr lang="zh-CN" altLang="en-US" sz="2400" b="1" i="1" dirty="0">
                <a:solidFill>
                  <a:srgbClr val="96008F"/>
                </a:solidFill>
              </a:rPr>
              <a:t>劳动生产率</a:t>
            </a:r>
            <a:r>
              <a:rPr lang="zh-CN" altLang="en-US" sz="2400" dirty="0"/>
              <a:t>（第</a:t>
            </a:r>
            <a:r>
              <a:rPr lang="en-US" altLang="zh-CN" sz="2400" dirty="0"/>
              <a:t>3</a:t>
            </a:r>
            <a:r>
              <a:rPr lang="zh-CN" altLang="en-US" sz="2400" dirty="0"/>
              <a:t>章）国家资源如资本、劳动力和土地的</a:t>
            </a:r>
            <a:r>
              <a:rPr lang="zh-CN" altLang="en-US" sz="2400" b="1" i="1" dirty="0">
                <a:solidFill>
                  <a:srgbClr val="96008F"/>
                </a:solidFill>
              </a:rPr>
              <a:t>相对供给，</a:t>
            </a:r>
            <a:r>
              <a:rPr lang="zh-CN" altLang="en-US" sz="2400" dirty="0"/>
              <a:t>及其在不同商品和服务生产上对于这些劳动要素的运用</a:t>
            </a:r>
            <a:r>
              <a:rPr lang="en-US" altLang="en-US" sz="2400" dirty="0"/>
              <a:t>(</a:t>
            </a:r>
            <a:r>
              <a:rPr lang="zh-CN" altLang="en-US" sz="2400" dirty="0"/>
              <a:t>第</a:t>
            </a:r>
            <a:r>
              <a:rPr lang="en-US" altLang="en-US" sz="2400" dirty="0"/>
              <a:t>5</a:t>
            </a:r>
            <a:r>
              <a:rPr lang="zh-CN" altLang="en-US" sz="2400" dirty="0"/>
              <a:t>章</a:t>
            </a:r>
            <a:r>
              <a:rPr lang="en-US" altLang="en-US" sz="2400" dirty="0"/>
              <a:t>) </a:t>
            </a:r>
            <a:r>
              <a:rPr lang="en-US" altLang="zh-CN" sz="2400" dirty="0"/>
              <a:t>eg:</a:t>
            </a:r>
            <a:r>
              <a:rPr lang="zh-CN" altLang="en-US" sz="2400" b="1" dirty="0">
                <a:solidFill>
                  <a:srgbClr val="FF0066"/>
                </a:solidFill>
              </a:rPr>
              <a:t>气候和资源的差异</a:t>
            </a:r>
            <a:r>
              <a:rPr lang="zh-CN" altLang="en-US" sz="2400" dirty="0"/>
              <a:t>解释了巴西为什么出口咖啡、沙特为什么出口石油。</a:t>
            </a:r>
            <a:endParaRPr lang="en-US" altLang="en-US" sz="2400" dirty="0"/>
          </a:p>
          <a:p>
            <a:r>
              <a:rPr lang="zh-CN" altLang="en-US" sz="2800" dirty="0"/>
              <a:t>一国出口某些产品可能源于规模经济（第</a:t>
            </a:r>
            <a:r>
              <a:rPr lang="en-US" altLang="zh-CN" sz="2800" dirty="0"/>
              <a:t>7</a:t>
            </a:r>
            <a:r>
              <a:rPr lang="zh-CN" altLang="en-US" sz="2800" dirty="0"/>
              <a:t>章）：</a:t>
            </a:r>
            <a:endParaRPr lang="en-US" altLang="zh-CN" sz="2800" dirty="0"/>
          </a:p>
          <a:p>
            <a:pPr lvl="1"/>
            <a:r>
              <a:rPr lang="zh-CN" altLang="en-US" sz="2400" dirty="0"/>
              <a:t>历史与偶然的因素</a:t>
            </a:r>
            <a:endParaRPr lang="en-US" altLang="zh-CN" sz="2400" dirty="0"/>
          </a:p>
          <a:p>
            <a:pPr lvl="1"/>
            <a:r>
              <a:rPr lang="zh-CN" altLang="en-US" sz="2400" dirty="0"/>
              <a:t>需求多样化 </a:t>
            </a:r>
            <a:endParaRPr lang="en-US" altLang="en-US" sz="2400" dirty="0"/>
          </a:p>
        </p:txBody>
      </p:sp>
      <p:sp>
        <p:nvSpPr>
          <p:cNvPr id="4" name="日期占位符 3">
            <a:extLst>
              <a:ext uri="{FF2B5EF4-FFF2-40B4-BE49-F238E27FC236}">
                <a16:creationId xmlns:a16="http://schemas.microsoft.com/office/drawing/2014/main" id="{26F8C3B6-5C5A-35CF-39F2-FCE13BC7273D}"/>
              </a:ext>
            </a:extLst>
          </p:cNvPr>
          <p:cNvSpPr>
            <a:spLocks noGrp="1"/>
          </p:cNvSpPr>
          <p:nvPr>
            <p:ph type="dt" sz="half" idx="4294967295"/>
          </p:nvPr>
        </p:nvSpPr>
        <p:spPr>
          <a:xfrm>
            <a:off x="6019800" y="6448417"/>
            <a:ext cx="2133600" cy="182880"/>
          </a:xfrm>
        </p:spPr>
        <p:txBody>
          <a:bodyPr/>
          <a:lstStyle/>
          <a:p>
            <a:fld id="{85D49C77-707A-44CA-9547-274B683B40F6}" type="datetime6">
              <a:rPr lang="en-US" altLang="zh-CN" smtClean="0"/>
              <a:t>March 24</a:t>
            </a:fld>
            <a:endParaRPr lang="en-US" dirty="0"/>
          </a:p>
        </p:txBody>
      </p:sp>
      <p:sp>
        <p:nvSpPr>
          <p:cNvPr id="5" name="Title 1">
            <a:extLst>
              <a:ext uri="{FF2B5EF4-FFF2-40B4-BE49-F238E27FC236}">
                <a16:creationId xmlns:a16="http://schemas.microsoft.com/office/drawing/2014/main" id="{60569BCE-F7D3-9615-D6DE-638FBC43C424}"/>
              </a:ext>
            </a:extLst>
          </p:cNvPr>
          <p:cNvSpPr txBox="1">
            <a:spLocks/>
          </p:cNvSpPr>
          <p:nvPr/>
        </p:nvSpPr>
        <p:spPr>
          <a:xfrm>
            <a:off x="457200" y="215372"/>
            <a:ext cx="8229600" cy="775228"/>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a:lstStyle>
          <a:p>
            <a:r>
              <a:rPr lang="zh-CN" altLang="en-US" sz="3600" dirty="0">
                <a:ea typeface="Verdana" panose="020B0604030504040204" pitchFamily="34" charset="0"/>
              </a:rPr>
              <a:t>贸易模式</a:t>
            </a:r>
            <a:r>
              <a:rPr lang="en-US" altLang="en-US" sz="2000" b="0" dirty="0">
                <a:ea typeface="Verdana" panose="020B0604030504040204" pitchFamily="34" charset="0"/>
              </a:rPr>
              <a:t>(</a:t>
            </a:r>
            <a:r>
              <a:rPr lang="en-US" altLang="zh-CN" sz="2000" b="0" dirty="0">
                <a:ea typeface="Verdana" panose="020B0604030504040204" pitchFamily="34" charset="0"/>
              </a:rPr>
              <a:t>2</a:t>
            </a:r>
            <a:r>
              <a:rPr lang="en-US" altLang="en-US" sz="2000" b="0" dirty="0">
                <a:ea typeface="Verdana" panose="020B0604030504040204" pitchFamily="34" charset="0"/>
              </a:rPr>
              <a:t> of 2)</a:t>
            </a:r>
            <a:endParaRPr lang="en-US" sz="2000" b="0" dirty="0"/>
          </a:p>
        </p:txBody>
      </p:sp>
    </p:spTree>
    <p:extLst>
      <p:ext uri="{BB962C8B-B14F-4D97-AF65-F5344CB8AC3E}">
        <p14:creationId xmlns:p14="http://schemas.microsoft.com/office/powerpoint/2010/main" val="3268670535"/>
      </p:ext>
    </p:extLst>
  </p:cSld>
  <p:clrMapOvr>
    <a:masterClrMapping/>
  </p:clrMapOvr>
  <p:transition spd="slow">
    <p:random/>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32391" y="1143000"/>
            <a:ext cx="8178209" cy="4800600"/>
          </a:xfrm>
        </p:spPr>
        <p:txBody>
          <a:bodyPr/>
          <a:lstStyle/>
          <a:p>
            <a:pPr>
              <a:spcBef>
                <a:spcPts val="600"/>
              </a:spcBef>
            </a:pPr>
            <a:r>
              <a:rPr lang="zh-CN" altLang="en-US" sz="2400" dirty="0"/>
              <a:t>政策制定者通过以下方式将外国产品排除在市场之外进而影响贸易额</a:t>
            </a:r>
            <a:endParaRPr lang="en-US" altLang="en-US" sz="2400" dirty="0"/>
          </a:p>
          <a:p>
            <a:pPr lvl="1"/>
            <a:r>
              <a:rPr lang="zh-CN" altLang="en-US" sz="2200" b="1" dirty="0">
                <a:solidFill>
                  <a:srgbClr val="FF0066"/>
                </a:solidFill>
              </a:rPr>
              <a:t>关税</a:t>
            </a:r>
            <a:r>
              <a:rPr lang="zh-CN" altLang="en-US" sz="2000" dirty="0"/>
              <a:t>：对进口或</a:t>
            </a:r>
            <a:r>
              <a:rPr lang="zh-CN" altLang="en-US" sz="2000" dirty="0">
                <a:solidFill>
                  <a:srgbClr val="0070C0"/>
                </a:solidFill>
              </a:rPr>
              <a:t>出口</a:t>
            </a:r>
            <a:r>
              <a:rPr lang="zh-CN" altLang="en-US" sz="2000" dirty="0"/>
              <a:t>进行征税</a:t>
            </a:r>
            <a:endParaRPr lang="en-US" altLang="en-US" sz="2200" dirty="0"/>
          </a:p>
          <a:p>
            <a:pPr lvl="1"/>
            <a:r>
              <a:rPr lang="zh-CN" altLang="en-US" sz="2200" b="1" dirty="0">
                <a:solidFill>
                  <a:srgbClr val="FF0066"/>
                </a:solidFill>
              </a:rPr>
              <a:t>配额</a:t>
            </a:r>
            <a:r>
              <a:rPr lang="zh-CN" altLang="en-US" sz="2000" dirty="0"/>
              <a:t>：对进口或出口的数量进行限制</a:t>
            </a:r>
            <a:endParaRPr lang="en-US" altLang="en-US" sz="2200" dirty="0"/>
          </a:p>
          <a:p>
            <a:pPr lvl="1"/>
            <a:r>
              <a:rPr lang="zh-CN" altLang="en-US" sz="2200" b="1" dirty="0">
                <a:solidFill>
                  <a:srgbClr val="FF0066"/>
                </a:solidFill>
              </a:rPr>
              <a:t>出口补贴</a:t>
            </a:r>
            <a:r>
              <a:rPr lang="zh-CN" altLang="en-US" sz="2000" dirty="0"/>
              <a:t>：向出口生产商或通过其他法规（例如产品专项）支付的款项</a:t>
            </a:r>
            <a:endParaRPr lang="zh-CN" altLang="en-US" sz="2400" dirty="0"/>
          </a:p>
          <a:p>
            <a:pPr marL="256032" lvl="1" indent="-256032">
              <a:buSzPct val="100000"/>
              <a:buFont typeface="Arial" panose="020B0604020202020204" pitchFamily="34" charset="0"/>
              <a:buChar char="•"/>
            </a:pPr>
            <a:endParaRPr lang="en-US" altLang="en-US" sz="2400" dirty="0"/>
          </a:p>
          <a:p>
            <a:pPr>
              <a:spcBef>
                <a:spcPts val="600"/>
              </a:spcBef>
            </a:pPr>
            <a:r>
              <a:rPr lang="zh-CN" altLang="en-US" sz="2400" dirty="0"/>
              <a:t>这些政策的成本和收益是什么</a:t>
            </a:r>
            <a:r>
              <a:rPr lang="en-US" altLang="en-US" sz="2400" dirty="0"/>
              <a:t>?</a:t>
            </a:r>
          </a:p>
          <a:p>
            <a:pPr lvl="1"/>
            <a:r>
              <a:rPr lang="zh-CN" altLang="en-US" sz="2200" dirty="0"/>
              <a:t>一个简单而强大的</a:t>
            </a:r>
            <a:r>
              <a:rPr lang="zh-CN" altLang="en-US" sz="2200" i="1" dirty="0">
                <a:solidFill>
                  <a:srgbClr val="99008C"/>
                </a:solidFill>
              </a:rPr>
              <a:t>分析框架</a:t>
            </a:r>
            <a:r>
              <a:rPr lang="zh-CN" altLang="en-US" sz="2200" dirty="0"/>
              <a:t>（第</a:t>
            </a:r>
            <a:r>
              <a:rPr lang="en-US" altLang="zh-CN" sz="2200" dirty="0"/>
              <a:t>9</a:t>
            </a:r>
            <a:r>
              <a:rPr lang="zh-CN" altLang="en-US" sz="2200" dirty="0"/>
              <a:t>章和第</a:t>
            </a:r>
            <a:r>
              <a:rPr lang="en-US" altLang="zh-CN" sz="2200" dirty="0"/>
              <a:t>10</a:t>
            </a:r>
            <a:r>
              <a:rPr lang="zh-CN" altLang="en-US" sz="2200" dirty="0"/>
              <a:t>章）有助于预测贸易政策的效果，同时也允许进行成本效益分析，并确定据以判断政府干预何时对经济有利的标准。</a:t>
            </a:r>
            <a:r>
              <a:rPr lang="en-US" altLang="zh-CN" sz="2200" dirty="0"/>
              <a:t> (</a:t>
            </a:r>
            <a:r>
              <a:rPr lang="zh-CN" altLang="en-US" sz="2200" dirty="0"/>
              <a:t>第</a:t>
            </a:r>
            <a:r>
              <a:rPr lang="en-US" altLang="zh-CN" sz="2200" dirty="0"/>
              <a:t>11</a:t>
            </a:r>
            <a:r>
              <a:rPr lang="zh-CN" altLang="en-US" sz="2200" dirty="0"/>
              <a:t>和</a:t>
            </a:r>
            <a:r>
              <a:rPr lang="en-US" altLang="zh-CN" sz="2200" dirty="0"/>
              <a:t>12</a:t>
            </a:r>
            <a:r>
              <a:rPr lang="zh-CN" altLang="en-US" sz="2200" dirty="0"/>
              <a:t>章</a:t>
            </a:r>
            <a:r>
              <a:rPr lang="en-US" altLang="zh-CN" sz="2200" dirty="0"/>
              <a:t>) </a:t>
            </a:r>
            <a:endParaRPr lang="en-US" sz="2200" dirty="0"/>
          </a:p>
        </p:txBody>
      </p:sp>
      <p:sp>
        <p:nvSpPr>
          <p:cNvPr id="4" name="日期占位符 3">
            <a:extLst>
              <a:ext uri="{FF2B5EF4-FFF2-40B4-BE49-F238E27FC236}">
                <a16:creationId xmlns:a16="http://schemas.microsoft.com/office/drawing/2014/main" id="{B3D0739A-D87A-5408-DD44-E1FF761A16EA}"/>
              </a:ext>
            </a:extLst>
          </p:cNvPr>
          <p:cNvSpPr>
            <a:spLocks noGrp="1"/>
          </p:cNvSpPr>
          <p:nvPr>
            <p:ph type="dt" sz="half" idx="4294967295"/>
          </p:nvPr>
        </p:nvSpPr>
        <p:spPr>
          <a:xfrm>
            <a:off x="6019800" y="6448417"/>
            <a:ext cx="2133600" cy="182880"/>
          </a:xfrm>
        </p:spPr>
        <p:txBody>
          <a:bodyPr/>
          <a:lstStyle/>
          <a:p>
            <a:fld id="{EDEAAE0B-6D59-4AED-8DF0-0775BAF1FCD0}" type="datetime6">
              <a:rPr lang="en-US" altLang="zh-CN" smtClean="0"/>
              <a:t>March 24</a:t>
            </a:fld>
            <a:endParaRPr lang="en-US" dirty="0"/>
          </a:p>
        </p:txBody>
      </p:sp>
      <p:sp>
        <p:nvSpPr>
          <p:cNvPr id="5" name="Title 1">
            <a:extLst>
              <a:ext uri="{FF2B5EF4-FFF2-40B4-BE49-F238E27FC236}">
                <a16:creationId xmlns:a16="http://schemas.microsoft.com/office/drawing/2014/main" id="{D4400010-97BC-7542-BA19-7F7E7A36C174}"/>
              </a:ext>
            </a:extLst>
          </p:cNvPr>
          <p:cNvSpPr txBox="1">
            <a:spLocks/>
          </p:cNvSpPr>
          <p:nvPr/>
        </p:nvSpPr>
        <p:spPr>
          <a:xfrm>
            <a:off x="457200" y="215372"/>
            <a:ext cx="8229600" cy="775228"/>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a:lstStyle>
          <a:p>
            <a:r>
              <a:rPr lang="zh-CN" altLang="en-US" sz="3600" dirty="0">
                <a:ea typeface="Verdana" panose="020B0604030504040204" pitchFamily="34" charset="0"/>
              </a:rPr>
              <a:t>贸易政策</a:t>
            </a:r>
            <a:r>
              <a:rPr lang="en-US" altLang="en-US" sz="3600" dirty="0">
                <a:ea typeface="Verdana" panose="020B0604030504040204" pitchFamily="34" charset="0"/>
              </a:rPr>
              <a:t> </a:t>
            </a:r>
            <a:r>
              <a:rPr lang="en-US" altLang="en-US" sz="2000" b="0" dirty="0">
                <a:ea typeface="Verdana" panose="020B0604030504040204" pitchFamily="34" charset="0"/>
              </a:rPr>
              <a:t>(</a:t>
            </a:r>
            <a:r>
              <a:rPr lang="en-US" altLang="zh-CN" sz="2000" b="0" dirty="0">
                <a:ea typeface="Verdana" panose="020B0604030504040204" pitchFamily="34" charset="0"/>
              </a:rPr>
              <a:t>1</a:t>
            </a:r>
            <a:r>
              <a:rPr lang="en-US" altLang="en-US" sz="2000" b="0" dirty="0">
                <a:ea typeface="Verdana" panose="020B0604030504040204" pitchFamily="34" charset="0"/>
              </a:rPr>
              <a:t> of 2)</a:t>
            </a:r>
            <a:endParaRPr lang="en-US" sz="2000" b="0" dirty="0"/>
          </a:p>
        </p:txBody>
      </p:sp>
    </p:spTree>
    <p:extLst>
      <p:ext uri="{BB962C8B-B14F-4D97-AF65-F5344CB8AC3E}">
        <p14:creationId xmlns:p14="http://schemas.microsoft.com/office/powerpoint/2010/main" val="2495833905"/>
      </p:ext>
    </p:extLst>
  </p:cSld>
  <p:clrMapOvr>
    <a:masterClrMapping/>
  </p:clrMapOvr>
  <p:transition spd="slow">
    <p:random/>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295400"/>
            <a:ext cx="8229600" cy="4724400"/>
          </a:xfrm>
        </p:spPr>
        <p:txBody>
          <a:bodyPr/>
          <a:lstStyle/>
          <a:p>
            <a:r>
              <a:rPr lang="zh-CN" altLang="en-US" sz="2400" dirty="0"/>
              <a:t>如果一国政府限制贸易，而外国政府也做出同样的反应，本国面临的代价会是什么？</a:t>
            </a:r>
            <a:endParaRPr lang="en-US" altLang="en-US" sz="2400" dirty="0"/>
          </a:p>
          <a:p>
            <a:r>
              <a:rPr lang="zh-CN" altLang="en-US" sz="2400" dirty="0"/>
              <a:t>更关键的是，在决定贸易政策方面，国家</a:t>
            </a:r>
            <a:r>
              <a:rPr lang="zh-CN" altLang="en-US" sz="2400" i="1" dirty="0">
                <a:solidFill>
                  <a:srgbClr val="99008C"/>
                </a:solidFill>
              </a:rPr>
              <a:t>内部</a:t>
            </a:r>
            <a:r>
              <a:rPr lang="zh-CN" altLang="en-US" sz="2400" dirty="0"/>
              <a:t>的利益冲突通常比国家之间的利益冲突更重要。</a:t>
            </a:r>
            <a:endParaRPr lang="en-US" altLang="en-US" sz="2400" dirty="0"/>
          </a:p>
          <a:p>
            <a:pPr lvl="1"/>
            <a:r>
              <a:rPr lang="zh-CN" altLang="en-US" sz="2000" dirty="0"/>
              <a:t>选择贸易政策往往是为了迎合特殊利益集团，而不是为了尽量扩大国家福利。</a:t>
            </a:r>
            <a:endParaRPr lang="en-US" altLang="en-US" sz="2400" dirty="0"/>
          </a:p>
          <a:p>
            <a:r>
              <a:rPr lang="zh-CN" altLang="en-US" sz="2400" dirty="0"/>
              <a:t>政府倾向于采用关税，然后在谈判中通过已方关税的降低来换取其他国家贸易壁垒的减少。</a:t>
            </a:r>
            <a:endParaRPr lang="en-US" sz="2400" dirty="0"/>
          </a:p>
        </p:txBody>
      </p:sp>
      <p:sp>
        <p:nvSpPr>
          <p:cNvPr id="4" name="日期占位符 3">
            <a:extLst>
              <a:ext uri="{FF2B5EF4-FFF2-40B4-BE49-F238E27FC236}">
                <a16:creationId xmlns:a16="http://schemas.microsoft.com/office/drawing/2014/main" id="{8B1F0528-2562-BF79-04B8-9723A78211A8}"/>
              </a:ext>
            </a:extLst>
          </p:cNvPr>
          <p:cNvSpPr>
            <a:spLocks noGrp="1"/>
          </p:cNvSpPr>
          <p:nvPr>
            <p:ph type="dt" sz="half" idx="4294967295"/>
          </p:nvPr>
        </p:nvSpPr>
        <p:spPr>
          <a:xfrm>
            <a:off x="6019800" y="6448417"/>
            <a:ext cx="2133600" cy="182880"/>
          </a:xfrm>
        </p:spPr>
        <p:txBody>
          <a:bodyPr/>
          <a:lstStyle/>
          <a:p>
            <a:fld id="{FA1AF110-3A85-4F35-97DB-A6969D5DFA2C}" type="datetime6">
              <a:rPr lang="en-US" altLang="zh-CN" smtClean="0"/>
              <a:t>March 24</a:t>
            </a:fld>
            <a:endParaRPr lang="en-US" dirty="0"/>
          </a:p>
        </p:txBody>
      </p:sp>
      <p:sp>
        <p:nvSpPr>
          <p:cNvPr id="10" name="Title 1">
            <a:extLst>
              <a:ext uri="{FF2B5EF4-FFF2-40B4-BE49-F238E27FC236}">
                <a16:creationId xmlns:a16="http://schemas.microsoft.com/office/drawing/2014/main" id="{F8F80394-3729-A994-4CC2-8EA01E0316C1}"/>
              </a:ext>
            </a:extLst>
          </p:cNvPr>
          <p:cNvSpPr>
            <a:spLocks noGrp="1"/>
          </p:cNvSpPr>
          <p:nvPr>
            <p:ph type="title"/>
          </p:nvPr>
        </p:nvSpPr>
        <p:spPr>
          <a:xfrm>
            <a:off x="457200" y="215372"/>
            <a:ext cx="8229600" cy="775228"/>
          </a:xfrm>
        </p:spPr>
        <p:txBody>
          <a:bodyPr/>
          <a:lstStyle/>
          <a:p>
            <a:r>
              <a:rPr lang="zh-CN" altLang="en-US" sz="3600" dirty="0">
                <a:ea typeface="Verdana" panose="020B0604030504040204" pitchFamily="34" charset="0"/>
              </a:rPr>
              <a:t>贸易政策</a:t>
            </a:r>
            <a:r>
              <a:rPr lang="en-US" altLang="en-US" sz="3600" dirty="0">
                <a:ea typeface="Verdana" panose="020B0604030504040204" pitchFamily="34" charset="0"/>
              </a:rPr>
              <a:t> </a:t>
            </a:r>
            <a:r>
              <a:rPr lang="en-US" altLang="en-US" sz="2000" b="0" dirty="0">
                <a:ea typeface="Verdana" panose="020B0604030504040204" pitchFamily="34" charset="0"/>
              </a:rPr>
              <a:t>(2 of 2)</a:t>
            </a:r>
            <a:endParaRPr lang="en-US" sz="2000" b="0" dirty="0"/>
          </a:p>
        </p:txBody>
      </p:sp>
    </p:spTree>
    <p:extLst>
      <p:ext uri="{BB962C8B-B14F-4D97-AF65-F5344CB8AC3E}">
        <p14:creationId xmlns:p14="http://schemas.microsoft.com/office/powerpoint/2010/main" val="1434912189"/>
      </p:ext>
    </p:extLst>
  </p:cSld>
  <p:clrMapOvr>
    <a:masterClrMapping/>
  </p:clrMapOvr>
  <p:transition spd="slow">
    <p:random/>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1"/>
            <a:ext cx="8153400" cy="4343400"/>
          </a:xfrm>
        </p:spPr>
        <p:txBody>
          <a:bodyPr/>
          <a:lstStyle/>
          <a:p>
            <a:r>
              <a:rPr lang="zh-CN" altLang="en-US" sz="2400" dirty="0"/>
              <a:t>交换股票和债券等高风险资产</a:t>
            </a:r>
            <a:r>
              <a:rPr lang="zh-CN" altLang="en-US" sz="2400" i="1" dirty="0">
                <a:solidFill>
                  <a:srgbClr val="FF0000"/>
                </a:solidFill>
              </a:rPr>
              <a:t>可以通过多样化使所有国家受益</a:t>
            </a:r>
            <a:r>
              <a:rPr lang="zh-CN" altLang="en-US" sz="2400" dirty="0"/>
              <a:t>，减少收入的可变性，</a:t>
            </a:r>
            <a:r>
              <a:rPr lang="zh-CN" altLang="en-US" sz="2400" b="1" dirty="0">
                <a:solidFill>
                  <a:srgbClr val="99008C"/>
                </a:solidFill>
              </a:rPr>
              <a:t>这是贸易收益的另一个来源</a:t>
            </a:r>
            <a:r>
              <a:rPr lang="zh-CN" altLang="en-US" sz="2400" dirty="0"/>
              <a:t>。</a:t>
            </a:r>
            <a:endParaRPr lang="en-US" altLang="zh-CN" sz="2400" dirty="0"/>
          </a:p>
          <a:p>
            <a:endParaRPr lang="en-US" altLang="zh-CN" sz="2400" b="1" dirty="0">
              <a:solidFill>
                <a:srgbClr val="0070C0"/>
              </a:solidFill>
              <a:latin typeface="楷体" panose="02010609060101010101" pitchFamily="49" charset="-122"/>
              <a:ea typeface="楷体" panose="02010609060101010101" pitchFamily="49" charset="-122"/>
            </a:endParaRPr>
          </a:p>
          <a:p>
            <a:r>
              <a:rPr lang="zh-CN" altLang="en-US" sz="2400" b="1" dirty="0">
                <a:solidFill>
                  <a:srgbClr val="0070C0"/>
                </a:solidFill>
                <a:latin typeface="楷体" panose="02010609060101010101" pitchFamily="49" charset="-122"/>
                <a:ea typeface="楷体" panose="02010609060101010101" pitchFamily="49" charset="-122"/>
              </a:rPr>
              <a:t>在现实世界中，贸易和货币问题之间没有简单的分界线。</a:t>
            </a:r>
            <a:endParaRPr lang="en-US" altLang="zh-CN" sz="2400" b="1" dirty="0">
              <a:solidFill>
                <a:srgbClr val="0070C0"/>
              </a:solidFill>
              <a:latin typeface="楷体" panose="02010609060101010101" pitchFamily="49" charset="-122"/>
              <a:ea typeface="楷体" panose="02010609060101010101" pitchFamily="49" charset="-122"/>
            </a:endParaRPr>
          </a:p>
          <a:p>
            <a:r>
              <a:rPr lang="zh-CN" altLang="en-US" sz="2400" dirty="0"/>
              <a:t>大多数国际贸易涉及</a:t>
            </a:r>
            <a:r>
              <a:rPr lang="zh-CN" altLang="en-US" sz="2400" i="1" dirty="0">
                <a:solidFill>
                  <a:srgbClr val="FF0000"/>
                </a:solidFill>
              </a:rPr>
              <a:t>货币交易</a:t>
            </a:r>
            <a:r>
              <a:rPr lang="zh-CN" altLang="en-US" sz="2400" dirty="0"/>
              <a:t>。</a:t>
            </a:r>
            <a:endParaRPr lang="en-US" altLang="zh-CN" sz="2400" dirty="0"/>
          </a:p>
          <a:p>
            <a:r>
              <a:rPr lang="zh-CN" altLang="en-US" sz="2400" dirty="0"/>
              <a:t>许多货币事件对国际贸易产生</a:t>
            </a:r>
            <a:r>
              <a:rPr lang="zh-CN" altLang="en-US" sz="2400" i="1" dirty="0">
                <a:solidFill>
                  <a:srgbClr val="FF0000"/>
                </a:solidFill>
              </a:rPr>
              <a:t>重要影响</a:t>
            </a:r>
            <a:r>
              <a:rPr lang="zh-CN" altLang="en-US" sz="2400" dirty="0"/>
              <a:t>。</a:t>
            </a:r>
            <a:endParaRPr lang="en-US" sz="2400" dirty="0"/>
          </a:p>
        </p:txBody>
      </p:sp>
      <p:sp>
        <p:nvSpPr>
          <p:cNvPr id="4" name="日期占位符 3">
            <a:extLst>
              <a:ext uri="{FF2B5EF4-FFF2-40B4-BE49-F238E27FC236}">
                <a16:creationId xmlns:a16="http://schemas.microsoft.com/office/drawing/2014/main" id="{262CE278-BB44-E311-685B-E04D11A7065B}"/>
              </a:ext>
            </a:extLst>
          </p:cNvPr>
          <p:cNvSpPr>
            <a:spLocks noGrp="1"/>
          </p:cNvSpPr>
          <p:nvPr>
            <p:ph type="dt" sz="half" idx="4294967295"/>
          </p:nvPr>
        </p:nvSpPr>
        <p:spPr>
          <a:xfrm>
            <a:off x="6019800" y="6448417"/>
            <a:ext cx="2133600" cy="182880"/>
          </a:xfrm>
        </p:spPr>
        <p:txBody>
          <a:bodyPr/>
          <a:lstStyle/>
          <a:p>
            <a:fld id="{6C5A2692-FF17-44EC-BB96-545FEE52A53E}" type="datetime6">
              <a:rPr lang="en-US" altLang="zh-CN" smtClean="0"/>
              <a:t>March 24</a:t>
            </a:fld>
            <a:endParaRPr lang="en-US" dirty="0"/>
          </a:p>
        </p:txBody>
      </p:sp>
      <p:sp>
        <p:nvSpPr>
          <p:cNvPr id="5" name="Title 1">
            <a:extLst>
              <a:ext uri="{FF2B5EF4-FFF2-40B4-BE49-F238E27FC236}">
                <a16:creationId xmlns:a16="http://schemas.microsoft.com/office/drawing/2014/main" id="{54D073D8-9A7E-4E54-9C90-7AE310623453}"/>
              </a:ext>
            </a:extLst>
          </p:cNvPr>
          <p:cNvSpPr txBox="1">
            <a:spLocks/>
          </p:cNvSpPr>
          <p:nvPr/>
        </p:nvSpPr>
        <p:spPr>
          <a:xfrm>
            <a:off x="457200" y="215372"/>
            <a:ext cx="8229600" cy="775228"/>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a:lstStyle>
          <a:p>
            <a:r>
              <a:rPr lang="zh-CN" altLang="en-US" sz="3600" dirty="0">
                <a:ea typeface="Verdana" panose="020B0604030504040204" pitchFamily="34" charset="0"/>
              </a:rPr>
              <a:t>国际金融议题</a:t>
            </a:r>
            <a:endParaRPr lang="en-US" sz="2000" b="0" dirty="0"/>
          </a:p>
        </p:txBody>
      </p:sp>
    </p:spTree>
    <p:extLst>
      <p:ext uri="{BB962C8B-B14F-4D97-AF65-F5344CB8AC3E}">
        <p14:creationId xmlns:p14="http://schemas.microsoft.com/office/powerpoint/2010/main" val="4238979743"/>
      </p:ext>
    </p:extLst>
  </p:cSld>
  <p:clrMapOvr>
    <a:masterClrMapping/>
  </p:clrMapOvr>
  <p:transition spd="slow">
    <p:random/>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7391400" cy="1097280"/>
          </a:xfrm>
        </p:spPr>
        <p:txBody>
          <a:bodyPr/>
          <a:lstStyle/>
          <a:p>
            <a:r>
              <a:rPr lang="zh-CN" altLang="en-US" sz="3600" dirty="0"/>
              <a:t>国际收支平衡</a:t>
            </a:r>
            <a:endParaRPr lang="en-US" sz="2000" b="0" dirty="0"/>
          </a:p>
        </p:txBody>
      </p:sp>
      <p:sp>
        <p:nvSpPr>
          <p:cNvPr id="3" name="Content Placeholder 2"/>
          <p:cNvSpPr>
            <a:spLocks noGrp="1"/>
          </p:cNvSpPr>
          <p:nvPr>
            <p:ph idx="1"/>
          </p:nvPr>
        </p:nvSpPr>
        <p:spPr>
          <a:xfrm>
            <a:off x="457200" y="1600199"/>
            <a:ext cx="8229600" cy="5031097"/>
          </a:xfrm>
        </p:spPr>
        <p:txBody>
          <a:bodyPr/>
          <a:lstStyle/>
          <a:p>
            <a:r>
              <a:rPr lang="zh-CN" altLang="en-US" sz="2400" dirty="0"/>
              <a:t>各国政府衡量进出口的价值，以及流入和流出本国的金融资产的价值。</a:t>
            </a:r>
            <a:endParaRPr lang="en-US" altLang="en-US" sz="2400" dirty="0"/>
          </a:p>
          <a:p>
            <a:pPr lvl="1"/>
            <a:r>
              <a:rPr lang="zh-CN" altLang="en-US" sz="2000" dirty="0"/>
              <a:t>贸易逆差可能会被金融资产的净流入所抵消。</a:t>
            </a:r>
            <a:endParaRPr lang="en-US" altLang="en-US" sz="2000" dirty="0"/>
          </a:p>
          <a:p>
            <a:r>
              <a:rPr lang="zh-CN" altLang="en-US" sz="2400" b="1" dirty="0">
                <a:solidFill>
                  <a:srgbClr val="FF0000"/>
                </a:solidFill>
              </a:rPr>
              <a:t>官方结算余额</a:t>
            </a:r>
            <a:r>
              <a:rPr lang="zh-CN" altLang="en-US" sz="2400" dirty="0"/>
              <a:t>，或</a:t>
            </a:r>
            <a:r>
              <a:rPr lang="zh-CN" altLang="en-US" sz="2400" b="1" dirty="0">
                <a:solidFill>
                  <a:srgbClr val="FF0000"/>
                </a:solidFill>
              </a:rPr>
              <a:t>国际收支</a:t>
            </a:r>
            <a:r>
              <a:rPr lang="zh-CN" altLang="en-US" sz="2400" dirty="0"/>
              <a:t>，衡量中央银行用于官方国际支付的资金余额。</a:t>
            </a:r>
            <a:endParaRPr lang="en-US" altLang="zh-CN" sz="2400" dirty="0"/>
          </a:p>
          <a:p>
            <a:r>
              <a:rPr lang="zh-CN" altLang="en-US" sz="2400" dirty="0"/>
              <a:t>这些都是在政府的</a:t>
            </a:r>
            <a:r>
              <a:rPr lang="zh-CN" altLang="en-US" sz="2400" b="1" dirty="0">
                <a:solidFill>
                  <a:srgbClr val="FF0000"/>
                </a:solidFill>
              </a:rPr>
              <a:t>国民收入</a:t>
            </a:r>
            <a:r>
              <a:rPr lang="zh-CN" altLang="en-US" sz="2400" dirty="0"/>
              <a:t>账户中计算的。（第</a:t>
            </a:r>
            <a:r>
              <a:rPr lang="en-US" altLang="zh-CN" sz="2400" dirty="0"/>
              <a:t>13</a:t>
            </a:r>
            <a:r>
              <a:rPr lang="zh-CN" altLang="en-US" sz="2400" dirty="0"/>
              <a:t>章）</a:t>
            </a:r>
            <a:endParaRPr lang="en-US" sz="2400" dirty="0"/>
          </a:p>
        </p:txBody>
      </p:sp>
      <p:sp>
        <p:nvSpPr>
          <p:cNvPr id="4" name="日期占位符 3">
            <a:extLst>
              <a:ext uri="{FF2B5EF4-FFF2-40B4-BE49-F238E27FC236}">
                <a16:creationId xmlns:a16="http://schemas.microsoft.com/office/drawing/2014/main" id="{0F1B2640-3A06-E037-86D3-43BDE160C4DD}"/>
              </a:ext>
            </a:extLst>
          </p:cNvPr>
          <p:cNvSpPr>
            <a:spLocks noGrp="1"/>
          </p:cNvSpPr>
          <p:nvPr>
            <p:ph type="dt" sz="half" idx="4294967295"/>
          </p:nvPr>
        </p:nvSpPr>
        <p:spPr>
          <a:xfrm>
            <a:off x="6019800" y="6448417"/>
            <a:ext cx="2133600" cy="182880"/>
          </a:xfrm>
        </p:spPr>
        <p:txBody>
          <a:bodyPr/>
          <a:lstStyle/>
          <a:p>
            <a:fld id="{80A7F6B2-27F7-49CC-80C4-CE943B065198}" type="datetime6">
              <a:rPr lang="en-US" altLang="zh-CN" smtClean="0"/>
              <a:t>March 24</a:t>
            </a:fld>
            <a:endParaRPr lang="en-US" dirty="0"/>
          </a:p>
        </p:txBody>
      </p:sp>
    </p:spTree>
    <p:extLst>
      <p:ext uri="{BB962C8B-B14F-4D97-AF65-F5344CB8AC3E}">
        <p14:creationId xmlns:p14="http://schemas.microsoft.com/office/powerpoint/2010/main" val="2827890654"/>
      </p:ext>
    </p:extLst>
  </p:cSld>
  <p:clrMapOvr>
    <a:masterClrMapping/>
  </p:clrMapOvr>
  <p:transition spd="slow">
    <p:random/>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7391400" cy="1097280"/>
          </a:xfrm>
        </p:spPr>
        <p:txBody>
          <a:bodyPr/>
          <a:lstStyle/>
          <a:p>
            <a:r>
              <a:rPr lang="zh-CN" altLang="en-US" sz="3600" dirty="0"/>
              <a:t>汇率决定</a:t>
            </a:r>
            <a:endParaRPr lang="en-US" sz="2000" b="0" dirty="0"/>
          </a:p>
        </p:txBody>
      </p:sp>
      <p:sp>
        <p:nvSpPr>
          <p:cNvPr id="3" name="Content Placeholder 2"/>
          <p:cNvSpPr>
            <a:spLocks noGrp="1"/>
          </p:cNvSpPr>
          <p:nvPr>
            <p:ph idx="1"/>
          </p:nvPr>
        </p:nvSpPr>
        <p:spPr>
          <a:xfrm>
            <a:off x="457200" y="1447800"/>
            <a:ext cx="8001000" cy="4724400"/>
          </a:xfrm>
        </p:spPr>
        <p:txBody>
          <a:bodyPr/>
          <a:lstStyle/>
          <a:p>
            <a:r>
              <a:rPr lang="zh-CN" altLang="en-US" sz="2400" dirty="0"/>
              <a:t>对大多数政府来说，</a:t>
            </a:r>
            <a:r>
              <a:rPr lang="zh-CN" altLang="en-US" sz="2400" b="1" dirty="0">
                <a:solidFill>
                  <a:srgbClr val="FF0000"/>
                </a:solidFill>
              </a:rPr>
              <a:t>汇率</a:t>
            </a:r>
            <a:r>
              <a:rPr lang="zh-CN" altLang="en-US" sz="2400" dirty="0"/>
              <a:t>是一个重要的财政问题。</a:t>
            </a:r>
            <a:endParaRPr lang="en-US" altLang="en-US" sz="2400" dirty="0"/>
          </a:p>
          <a:p>
            <a:r>
              <a:rPr lang="en-US" altLang="en-US" sz="2400" dirty="0"/>
              <a:t>:</a:t>
            </a:r>
            <a:r>
              <a:rPr lang="zh-CN" altLang="en-US" sz="2400" dirty="0"/>
              <a:t>汇率衡量了用多少本国货币可以兑换成外币，从而影响：</a:t>
            </a:r>
            <a:endParaRPr lang="en-US" altLang="en-US" sz="2400" dirty="0"/>
          </a:p>
          <a:p>
            <a:pPr lvl="1"/>
            <a:r>
              <a:rPr lang="zh-CN" altLang="en-US" sz="2400" dirty="0"/>
              <a:t>以外币计价的货物（进口）在国内的成本；</a:t>
            </a:r>
            <a:endParaRPr lang="en-US" altLang="en-US" sz="2400" dirty="0"/>
          </a:p>
          <a:p>
            <a:pPr lvl="1"/>
            <a:r>
              <a:rPr lang="zh-CN" altLang="en-US" sz="2400" dirty="0"/>
              <a:t>以本国货币计价的货物（出口）在国外市场的成本。</a:t>
            </a:r>
            <a:endParaRPr lang="en-US" altLang="en-US" sz="2400" dirty="0"/>
          </a:p>
          <a:p>
            <a:r>
              <a:rPr lang="zh-CN" altLang="en-US" sz="2400" dirty="0"/>
              <a:t>一些汇率持续变化或</a:t>
            </a:r>
            <a:r>
              <a:rPr lang="zh-CN" altLang="en-US" sz="2400" i="1" dirty="0">
                <a:solidFill>
                  <a:srgbClr val="96008F"/>
                </a:solidFill>
              </a:rPr>
              <a:t>浮动</a:t>
            </a:r>
            <a:r>
              <a:rPr lang="zh-CN" altLang="en-US" sz="2400" dirty="0"/>
              <a:t>（第</a:t>
            </a:r>
            <a:r>
              <a:rPr lang="en-US" altLang="zh-CN" sz="2400" dirty="0"/>
              <a:t>14</a:t>
            </a:r>
            <a:r>
              <a:rPr lang="zh-CN" altLang="en-US" sz="2400" dirty="0"/>
              <a:t>章至第</a:t>
            </a:r>
            <a:r>
              <a:rPr lang="en-US" altLang="zh-CN" sz="2400" dirty="0"/>
              <a:t>17</a:t>
            </a:r>
            <a:r>
              <a:rPr lang="zh-CN" altLang="en-US" sz="2400" dirty="0"/>
              <a:t>章），而另一些汇率在一段时间内</a:t>
            </a:r>
            <a:r>
              <a:rPr lang="zh-CN" altLang="en-US" sz="2400" i="1" dirty="0">
                <a:solidFill>
                  <a:srgbClr val="96008F"/>
                </a:solidFill>
              </a:rPr>
              <a:t>固定</a:t>
            </a:r>
            <a:r>
              <a:rPr lang="zh-CN" altLang="en-US" sz="2400" dirty="0"/>
              <a:t>不变（第</a:t>
            </a:r>
            <a:r>
              <a:rPr lang="en-US" altLang="zh-CN" sz="2400" dirty="0"/>
              <a:t>18</a:t>
            </a:r>
            <a:r>
              <a:rPr lang="zh-CN" altLang="en-US" sz="2400" dirty="0"/>
              <a:t>章）。</a:t>
            </a:r>
            <a:endParaRPr lang="en-US" sz="2400" b="1" dirty="0"/>
          </a:p>
        </p:txBody>
      </p:sp>
      <p:sp>
        <p:nvSpPr>
          <p:cNvPr id="4" name="日期占位符 3">
            <a:extLst>
              <a:ext uri="{FF2B5EF4-FFF2-40B4-BE49-F238E27FC236}">
                <a16:creationId xmlns:a16="http://schemas.microsoft.com/office/drawing/2014/main" id="{FAE2AA91-3205-4595-0387-17CCB421C67C}"/>
              </a:ext>
            </a:extLst>
          </p:cNvPr>
          <p:cNvSpPr>
            <a:spLocks noGrp="1"/>
          </p:cNvSpPr>
          <p:nvPr>
            <p:ph type="dt" sz="half" idx="4294967295"/>
          </p:nvPr>
        </p:nvSpPr>
        <p:spPr>
          <a:xfrm>
            <a:off x="6019800" y="6448417"/>
            <a:ext cx="2133600" cy="182880"/>
          </a:xfrm>
        </p:spPr>
        <p:txBody>
          <a:bodyPr/>
          <a:lstStyle/>
          <a:p>
            <a:fld id="{6CD2D5EC-9756-4B74-9193-E2BC0C250B8E}" type="datetime6">
              <a:rPr lang="en-US" altLang="zh-CN" smtClean="0"/>
              <a:t>March 24</a:t>
            </a:fld>
            <a:endParaRPr lang="en-US" dirty="0"/>
          </a:p>
        </p:txBody>
      </p:sp>
    </p:spTree>
    <p:extLst>
      <p:ext uri="{BB962C8B-B14F-4D97-AF65-F5344CB8AC3E}">
        <p14:creationId xmlns:p14="http://schemas.microsoft.com/office/powerpoint/2010/main" val="3807693925"/>
      </p:ext>
    </p:extLst>
  </p:cSld>
  <p:clrMapOvr>
    <a:masterClrMapping/>
  </p:clrMapOvr>
  <p:transition spd="slow">
    <p:random/>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001000" cy="1097280"/>
          </a:xfrm>
        </p:spPr>
        <p:txBody>
          <a:bodyPr/>
          <a:lstStyle/>
          <a:p>
            <a:r>
              <a:rPr lang="zh-CN" altLang="en-US" sz="3600" dirty="0"/>
              <a:t>国际间的政策协调</a:t>
            </a:r>
            <a:endParaRPr lang="en-US" sz="2000" b="0" dirty="0"/>
          </a:p>
        </p:txBody>
      </p:sp>
      <p:sp>
        <p:nvSpPr>
          <p:cNvPr id="3" name="Content Placeholder 2"/>
          <p:cNvSpPr>
            <a:spLocks noGrp="1"/>
          </p:cNvSpPr>
          <p:nvPr>
            <p:ph idx="1"/>
          </p:nvPr>
        </p:nvSpPr>
        <p:spPr>
          <a:xfrm>
            <a:off x="457200" y="1447800"/>
            <a:ext cx="8077200" cy="4876800"/>
          </a:xfrm>
        </p:spPr>
        <p:txBody>
          <a:bodyPr/>
          <a:lstStyle/>
          <a:p>
            <a:r>
              <a:rPr lang="zh-CN" altLang="en-US" sz="2400" dirty="0"/>
              <a:t>在一体化经济中，一个国家的经济政策通常也会</a:t>
            </a:r>
            <a:r>
              <a:rPr lang="zh-CN" altLang="en-US" sz="2400" i="1" dirty="0">
                <a:solidFill>
                  <a:srgbClr val="FF0000"/>
                </a:solidFill>
              </a:rPr>
              <a:t>影响</a:t>
            </a:r>
            <a:r>
              <a:rPr lang="zh-CN" altLang="en-US" sz="2400" dirty="0"/>
              <a:t>其他国家，因此需要某种程度的政策协调。</a:t>
            </a:r>
            <a:endParaRPr lang="en-US" altLang="ja-JP" sz="2400" dirty="0"/>
          </a:p>
          <a:p>
            <a:pPr lvl="1"/>
            <a:r>
              <a:rPr lang="zh-CN" altLang="en-US" sz="2000" dirty="0"/>
              <a:t>取决于汇率制度的类型。</a:t>
            </a:r>
            <a:endParaRPr lang="en-US" altLang="en-US" sz="2000" dirty="0"/>
          </a:p>
          <a:p>
            <a:r>
              <a:rPr lang="zh-CN" altLang="en-US" sz="2400" dirty="0"/>
              <a:t>在</a:t>
            </a:r>
            <a:r>
              <a:rPr lang="zh-CN" altLang="en-US" sz="2400" i="1" dirty="0">
                <a:solidFill>
                  <a:srgbClr val="FF0000"/>
                </a:solidFill>
              </a:rPr>
              <a:t>资本市场</a:t>
            </a:r>
            <a:r>
              <a:rPr lang="zh-CN" altLang="en-US" sz="2400" dirty="0"/>
              <a:t>中，资金被用来交换未来的支付承诺。在国际环境中，这一点特别令人担忧：</a:t>
            </a:r>
            <a:endParaRPr lang="en-US" altLang="en-US" sz="2400" dirty="0"/>
          </a:p>
          <a:p>
            <a:pPr lvl="1"/>
            <a:r>
              <a:rPr lang="zh-CN" altLang="en-US" sz="2000" dirty="0"/>
              <a:t>货币波动会改变支付的价值。</a:t>
            </a:r>
            <a:endParaRPr lang="en-US" altLang="en-US" sz="2000" dirty="0"/>
          </a:p>
          <a:p>
            <a:pPr lvl="1"/>
            <a:r>
              <a:rPr lang="zh-CN" altLang="en-US" sz="2000" dirty="0"/>
              <a:t>各国，特别是发展中国家，可能会出现债务违约。</a:t>
            </a:r>
            <a:endParaRPr lang="en-US" altLang="en-US" sz="2000" dirty="0"/>
          </a:p>
          <a:p>
            <a:r>
              <a:rPr lang="zh-CN" altLang="en-US" sz="2400" dirty="0"/>
              <a:t>第</a:t>
            </a:r>
            <a:r>
              <a:rPr lang="en-US" altLang="zh-CN" sz="2400" dirty="0"/>
              <a:t>19</a:t>
            </a:r>
            <a:r>
              <a:rPr lang="zh-CN" altLang="en-US" sz="2400" dirty="0"/>
              <a:t>章回顾了国际宏观经济协调的理论和发展经验。</a:t>
            </a:r>
            <a:endParaRPr lang="en-US" sz="2400" dirty="0"/>
          </a:p>
        </p:txBody>
      </p:sp>
      <p:sp>
        <p:nvSpPr>
          <p:cNvPr id="4" name="日期占位符 3">
            <a:extLst>
              <a:ext uri="{FF2B5EF4-FFF2-40B4-BE49-F238E27FC236}">
                <a16:creationId xmlns:a16="http://schemas.microsoft.com/office/drawing/2014/main" id="{9397D46C-14CB-A6B9-117E-D8A3EE47BDAE}"/>
              </a:ext>
            </a:extLst>
          </p:cNvPr>
          <p:cNvSpPr>
            <a:spLocks noGrp="1"/>
          </p:cNvSpPr>
          <p:nvPr>
            <p:ph type="dt" sz="half" idx="4294967295"/>
          </p:nvPr>
        </p:nvSpPr>
        <p:spPr>
          <a:xfrm>
            <a:off x="6019800" y="6448417"/>
            <a:ext cx="2133600" cy="182880"/>
          </a:xfrm>
        </p:spPr>
        <p:txBody>
          <a:bodyPr/>
          <a:lstStyle/>
          <a:p>
            <a:fld id="{A7C07647-088C-415E-92EF-6A3ED521D7A4}" type="datetime6">
              <a:rPr lang="en-US" altLang="zh-CN" smtClean="0"/>
              <a:t>March 24</a:t>
            </a:fld>
            <a:endParaRPr lang="en-US" dirty="0"/>
          </a:p>
        </p:txBody>
      </p:sp>
    </p:spTree>
    <p:extLst>
      <p:ext uri="{BB962C8B-B14F-4D97-AF65-F5344CB8AC3E}">
        <p14:creationId xmlns:p14="http://schemas.microsoft.com/office/powerpoint/2010/main" val="749386558"/>
      </p:ext>
    </p:extLst>
  </p:cSld>
  <p:clrMapOvr>
    <a:masterClrMapping/>
  </p:clrMapOvr>
  <p:transition spd="slow">
    <p:random/>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001000" cy="1097280"/>
          </a:xfrm>
        </p:spPr>
        <p:txBody>
          <a:bodyPr/>
          <a:lstStyle/>
          <a:p>
            <a:r>
              <a:rPr lang="zh-CN" altLang="en-US" sz="3600" dirty="0"/>
              <a:t>国际资本市场</a:t>
            </a:r>
            <a:endParaRPr lang="en-US" sz="2000" b="0" dirty="0"/>
          </a:p>
        </p:txBody>
      </p:sp>
      <p:sp>
        <p:nvSpPr>
          <p:cNvPr id="3" name="Content Placeholder 2"/>
          <p:cNvSpPr>
            <a:spLocks noGrp="1"/>
          </p:cNvSpPr>
          <p:nvPr>
            <p:ph idx="1"/>
          </p:nvPr>
        </p:nvSpPr>
        <p:spPr>
          <a:xfrm>
            <a:off x="457200" y="1600200"/>
            <a:ext cx="8001000" cy="3810000"/>
          </a:xfrm>
        </p:spPr>
        <p:txBody>
          <a:bodyPr/>
          <a:lstStyle/>
          <a:p>
            <a:r>
              <a:rPr lang="zh-CN" altLang="en-US" sz="2400" dirty="0">
                <a:solidFill>
                  <a:srgbClr val="FF0000"/>
                </a:solidFill>
              </a:rPr>
              <a:t>资本市场</a:t>
            </a:r>
            <a:r>
              <a:rPr lang="zh-CN" altLang="en-US" sz="2400" dirty="0"/>
              <a:t>是金融市场的重要组成部分，通过这种安排，个人和公司可以用现在的钱来换取未来的付款承诺。（第</a:t>
            </a:r>
            <a:r>
              <a:rPr lang="en-US" altLang="zh-CN" sz="2400" dirty="0"/>
              <a:t>20</a:t>
            </a:r>
            <a:r>
              <a:rPr lang="zh-CN" altLang="en-US" sz="2400" dirty="0"/>
              <a:t>章和第</a:t>
            </a:r>
            <a:r>
              <a:rPr lang="en-US" altLang="zh-CN" sz="2400" dirty="0"/>
              <a:t>22</a:t>
            </a:r>
            <a:r>
              <a:rPr lang="zh-CN" altLang="en-US" sz="2400" dirty="0"/>
              <a:t>章）</a:t>
            </a:r>
            <a:endParaRPr lang="en-US" altLang="en-US" sz="2400" dirty="0"/>
          </a:p>
          <a:p>
            <a:r>
              <a:rPr lang="zh-CN" altLang="en-US" sz="2400" dirty="0"/>
              <a:t>国际资本市场应对的是各国政府对外国投资所实施的特殊规定。</a:t>
            </a:r>
            <a:endParaRPr lang="en-US" altLang="en-US" sz="2400" dirty="0"/>
          </a:p>
          <a:p>
            <a:pPr lvl="1"/>
            <a:r>
              <a:rPr lang="zh-CN" altLang="en-US" sz="2400" dirty="0"/>
              <a:t>货币波动和国家违约的特殊风险；</a:t>
            </a:r>
            <a:endParaRPr lang="en-US" altLang="en-US" sz="2400" dirty="0"/>
          </a:p>
          <a:p>
            <a:r>
              <a:rPr lang="zh-CN" altLang="en-US" sz="2400" dirty="0"/>
              <a:t>有时也提供了规避国内市场监管的机会。</a:t>
            </a:r>
            <a:endParaRPr lang="en-US" sz="2400" b="1" dirty="0"/>
          </a:p>
        </p:txBody>
      </p:sp>
      <p:sp>
        <p:nvSpPr>
          <p:cNvPr id="4" name="日期占位符 3">
            <a:extLst>
              <a:ext uri="{FF2B5EF4-FFF2-40B4-BE49-F238E27FC236}">
                <a16:creationId xmlns:a16="http://schemas.microsoft.com/office/drawing/2014/main" id="{B7390B15-28B5-0EB2-6EC5-CF2931958471}"/>
              </a:ext>
            </a:extLst>
          </p:cNvPr>
          <p:cNvSpPr>
            <a:spLocks noGrp="1"/>
          </p:cNvSpPr>
          <p:nvPr>
            <p:ph type="dt" sz="half" idx="4294967295"/>
          </p:nvPr>
        </p:nvSpPr>
        <p:spPr>
          <a:xfrm>
            <a:off x="6019800" y="6448417"/>
            <a:ext cx="2133600" cy="182880"/>
          </a:xfrm>
        </p:spPr>
        <p:txBody>
          <a:bodyPr/>
          <a:lstStyle/>
          <a:p>
            <a:fld id="{3C12F56F-49EA-4ED1-8B66-5AB5DDDEDF1E}" type="datetime6">
              <a:rPr lang="en-US" altLang="zh-CN" smtClean="0"/>
              <a:t>March 24</a:t>
            </a:fld>
            <a:endParaRPr lang="en-US" dirty="0"/>
          </a:p>
        </p:txBody>
      </p:sp>
    </p:spTree>
    <p:extLst>
      <p:ext uri="{BB962C8B-B14F-4D97-AF65-F5344CB8AC3E}">
        <p14:creationId xmlns:p14="http://schemas.microsoft.com/office/powerpoint/2010/main" val="1271855444"/>
      </p:ext>
    </p:extLst>
  </p:cSld>
  <p:clrMapOvr>
    <a:masterClrMapping/>
  </p:clrMapOvr>
  <p:transition spd="slow">
    <p:random/>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804CB-8FCE-3AF1-E9C6-290A94D9B5CF}"/>
              </a:ext>
            </a:extLst>
          </p:cNvPr>
          <p:cNvSpPr>
            <a:spLocks noGrp="1"/>
          </p:cNvSpPr>
          <p:nvPr>
            <p:ph type="title"/>
          </p:nvPr>
        </p:nvSpPr>
        <p:spPr/>
        <p:txBody>
          <a:bodyPr/>
          <a:lstStyle/>
          <a:p>
            <a:r>
              <a:rPr lang="zh-CN" altLang="en-US" sz="3600" dirty="0">
                <a:ea typeface="Verdana" panose="020B0604030504040204" pitchFamily="34" charset="0"/>
              </a:rPr>
              <a:t>内容体系</a:t>
            </a:r>
            <a:endParaRPr lang="en-US" dirty="0"/>
          </a:p>
        </p:txBody>
      </p:sp>
      <p:sp>
        <p:nvSpPr>
          <p:cNvPr id="9218" name="灯片编号占位符 5">
            <a:extLst>
              <a:ext uri="{FF2B5EF4-FFF2-40B4-BE49-F238E27FC236}">
                <a16:creationId xmlns:a16="http://schemas.microsoft.com/office/drawing/2014/main" id="{C1879B9B-173C-ECF6-C4E9-0E3B90E5E3D7}"/>
              </a:ext>
            </a:extLst>
          </p:cNvPr>
          <p:cNvSpPr>
            <a:spLocks noGrp="1"/>
          </p:cNvSpPr>
          <p:nvPr>
            <p:ph type="sldNum" sz="quarter" idx="4294967295"/>
          </p:nvPr>
        </p:nvSpPr>
        <p:spPr>
          <a:xfrm>
            <a:off x="8591550" y="112713"/>
            <a:ext cx="552450" cy="18256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DD970F43-706E-4C42-8DBF-49B5AF1AE557}" type="slidenum">
              <a:rPr lang="en-US" altLang="zh-CN" sz="1400"/>
              <a:pPr>
                <a:spcBef>
                  <a:spcPct val="0"/>
                </a:spcBef>
                <a:buClrTx/>
                <a:buSzTx/>
                <a:buFontTx/>
                <a:buNone/>
              </a:pPr>
              <a:t>19</a:t>
            </a:fld>
            <a:endParaRPr lang="en-US" altLang="zh-CN" sz="1400"/>
          </a:p>
        </p:txBody>
      </p:sp>
      <p:sp>
        <p:nvSpPr>
          <p:cNvPr id="9219" name="Text Box 85">
            <a:extLst>
              <a:ext uri="{FF2B5EF4-FFF2-40B4-BE49-F238E27FC236}">
                <a16:creationId xmlns:a16="http://schemas.microsoft.com/office/drawing/2014/main" id="{C2AC56C8-778E-5903-14ED-3250CB2B2563}"/>
              </a:ext>
            </a:extLst>
          </p:cNvPr>
          <p:cNvSpPr txBox="1">
            <a:spLocks noChangeArrowheads="1"/>
          </p:cNvSpPr>
          <p:nvPr/>
        </p:nvSpPr>
        <p:spPr bwMode="auto">
          <a:xfrm>
            <a:off x="2767575" y="5189254"/>
            <a:ext cx="1768477" cy="3875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r>
              <a:rPr lang="zh-CN" altLang="en-US" sz="1800" b="1" dirty="0">
                <a:latin typeface="黑体" panose="02010609060101010101" pitchFamily="49" charset="-122"/>
                <a:ea typeface="黑体" panose="02010609060101010101" pitchFamily="49" charset="-122"/>
              </a:rPr>
              <a:t>汇率决定理论</a:t>
            </a:r>
          </a:p>
        </p:txBody>
      </p:sp>
      <p:sp>
        <p:nvSpPr>
          <p:cNvPr id="9221" name="Text Box 62">
            <a:extLst>
              <a:ext uri="{FF2B5EF4-FFF2-40B4-BE49-F238E27FC236}">
                <a16:creationId xmlns:a16="http://schemas.microsoft.com/office/drawing/2014/main" id="{C5414BCF-97BE-9D08-24BE-58883CED1BC4}"/>
              </a:ext>
            </a:extLst>
          </p:cNvPr>
          <p:cNvSpPr txBox="1">
            <a:spLocks noChangeArrowheads="1"/>
          </p:cNvSpPr>
          <p:nvPr/>
        </p:nvSpPr>
        <p:spPr bwMode="auto">
          <a:xfrm>
            <a:off x="4602296" y="691168"/>
            <a:ext cx="26416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古典贸易理论（</a:t>
            </a:r>
            <a:r>
              <a:rPr lang="en-US" altLang="zh-CN" sz="1600" b="1" dirty="0">
                <a:solidFill>
                  <a:srgbClr val="FF0000"/>
                </a:solidFill>
                <a:latin typeface="华文细黑" panose="02010600040101010101" pitchFamily="2" charset="-122"/>
                <a:ea typeface="黑体" panose="02010609060101010101" pitchFamily="49" charset="-122"/>
              </a:rPr>
              <a:t>Ch3</a:t>
            </a:r>
            <a:r>
              <a:rPr lang="zh-CN" altLang="en-US" sz="1600" b="1" dirty="0">
                <a:latin typeface="华文细黑" panose="02010600040101010101" pitchFamily="2" charset="-122"/>
                <a:ea typeface="黑体" panose="02010609060101010101" pitchFamily="49" charset="-122"/>
              </a:rPr>
              <a:t>）</a:t>
            </a:r>
          </a:p>
        </p:txBody>
      </p:sp>
      <p:sp>
        <p:nvSpPr>
          <p:cNvPr id="9222" name="Text Box 73">
            <a:extLst>
              <a:ext uri="{FF2B5EF4-FFF2-40B4-BE49-F238E27FC236}">
                <a16:creationId xmlns:a16="http://schemas.microsoft.com/office/drawing/2014/main" id="{870086C1-4DEE-8A49-5DC9-0F0BFA10F272}"/>
              </a:ext>
            </a:extLst>
          </p:cNvPr>
          <p:cNvSpPr txBox="1">
            <a:spLocks noChangeArrowheads="1"/>
          </p:cNvSpPr>
          <p:nvPr/>
        </p:nvSpPr>
        <p:spPr bwMode="auto">
          <a:xfrm>
            <a:off x="4705309" y="4488528"/>
            <a:ext cx="38862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汇率与外汇市场：一种资产方法（</a:t>
            </a:r>
            <a:r>
              <a:rPr lang="en-US" altLang="zh-CN" sz="1600" b="1" dirty="0">
                <a:solidFill>
                  <a:srgbClr val="FF0000"/>
                </a:solidFill>
                <a:latin typeface="华文细黑" panose="02010600040101010101" pitchFamily="2" charset="-122"/>
                <a:ea typeface="黑体" panose="02010609060101010101" pitchFamily="49" charset="-122"/>
              </a:rPr>
              <a:t>Ch14</a:t>
            </a:r>
            <a:r>
              <a:rPr lang="en-US" altLang="zh-CN" sz="1600" b="1" dirty="0">
                <a:latin typeface="华文细黑" panose="02010600040101010101" pitchFamily="2" charset="-122"/>
                <a:ea typeface="黑体" panose="02010609060101010101" pitchFamily="49" charset="-122"/>
              </a:rPr>
              <a:t>)</a:t>
            </a:r>
            <a:endParaRPr lang="zh-CN" altLang="en-US" sz="1600" b="1" dirty="0">
              <a:latin typeface="华文细黑" panose="02010600040101010101" pitchFamily="2" charset="-122"/>
              <a:ea typeface="黑体" panose="02010609060101010101" pitchFamily="49" charset="-122"/>
            </a:endParaRPr>
          </a:p>
        </p:txBody>
      </p:sp>
      <p:sp>
        <p:nvSpPr>
          <p:cNvPr id="9223" name="Text Box 74">
            <a:extLst>
              <a:ext uri="{FF2B5EF4-FFF2-40B4-BE49-F238E27FC236}">
                <a16:creationId xmlns:a16="http://schemas.microsoft.com/office/drawing/2014/main" id="{00D05CAD-927F-F58A-9477-AA182090E1E5}"/>
              </a:ext>
            </a:extLst>
          </p:cNvPr>
          <p:cNvSpPr txBox="1">
            <a:spLocks noChangeArrowheads="1"/>
          </p:cNvSpPr>
          <p:nvPr/>
        </p:nvSpPr>
        <p:spPr bwMode="auto">
          <a:xfrm>
            <a:off x="4664868" y="5228291"/>
            <a:ext cx="36750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长期价格水平和汇率（</a:t>
            </a:r>
            <a:r>
              <a:rPr lang="en-US" altLang="zh-CN" sz="1600" b="1" dirty="0">
                <a:solidFill>
                  <a:srgbClr val="FF0000"/>
                </a:solidFill>
                <a:latin typeface="华文细黑" panose="02010600040101010101" pitchFamily="2" charset="-122"/>
                <a:ea typeface="黑体" panose="02010609060101010101" pitchFamily="49" charset="-122"/>
              </a:rPr>
              <a:t>Ch16</a:t>
            </a:r>
            <a:r>
              <a:rPr lang="en-US" altLang="zh-CN" sz="1600" b="1" dirty="0">
                <a:latin typeface="华文细黑" panose="02010600040101010101" pitchFamily="2" charset="-122"/>
                <a:ea typeface="黑体" panose="02010609060101010101" pitchFamily="49" charset="-122"/>
              </a:rPr>
              <a:t>)</a:t>
            </a:r>
            <a:endParaRPr lang="zh-CN" altLang="en-US" sz="1600" b="1" dirty="0">
              <a:latin typeface="华文细黑" panose="02010600040101010101" pitchFamily="2" charset="-122"/>
              <a:ea typeface="黑体" panose="02010609060101010101" pitchFamily="49" charset="-122"/>
            </a:endParaRPr>
          </a:p>
        </p:txBody>
      </p:sp>
      <p:sp>
        <p:nvSpPr>
          <p:cNvPr id="9224" name="Text Box 75">
            <a:extLst>
              <a:ext uri="{FF2B5EF4-FFF2-40B4-BE49-F238E27FC236}">
                <a16:creationId xmlns:a16="http://schemas.microsoft.com/office/drawing/2014/main" id="{E88B60A6-66ED-5F68-CF2D-D3BC9793AEA4}"/>
              </a:ext>
            </a:extLst>
          </p:cNvPr>
          <p:cNvSpPr txBox="1">
            <a:spLocks noChangeArrowheads="1"/>
          </p:cNvSpPr>
          <p:nvPr/>
        </p:nvSpPr>
        <p:spPr bwMode="auto">
          <a:xfrm>
            <a:off x="4698371" y="4861311"/>
            <a:ext cx="292417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黑体" panose="02010609060101010101" pitchFamily="49" charset="-122"/>
                <a:ea typeface="黑体" panose="02010609060101010101" pitchFamily="49" charset="-122"/>
              </a:rPr>
              <a:t>货币、利率与汇率（</a:t>
            </a:r>
            <a:r>
              <a:rPr lang="en-US" altLang="zh-CN" sz="1600" b="1" dirty="0">
                <a:solidFill>
                  <a:srgbClr val="FF0000"/>
                </a:solidFill>
                <a:latin typeface="黑体" panose="02010609060101010101" pitchFamily="49" charset="-122"/>
                <a:ea typeface="黑体" panose="02010609060101010101" pitchFamily="49" charset="-122"/>
              </a:rPr>
              <a:t>Ch15</a:t>
            </a:r>
            <a:r>
              <a:rPr lang="en-US" altLang="zh-CN" sz="1600" b="1" dirty="0">
                <a:latin typeface="黑体" panose="02010609060101010101" pitchFamily="49" charset="-122"/>
                <a:ea typeface="黑体" panose="02010609060101010101" pitchFamily="49" charset="-122"/>
              </a:rPr>
              <a:t>)</a:t>
            </a:r>
            <a:endParaRPr lang="zh-CN" altLang="en-US" sz="1600" b="1" dirty="0">
              <a:latin typeface="黑体" panose="02010609060101010101" pitchFamily="49" charset="-122"/>
              <a:ea typeface="黑体" panose="02010609060101010101" pitchFamily="49" charset="-122"/>
            </a:endParaRPr>
          </a:p>
        </p:txBody>
      </p:sp>
      <p:sp>
        <p:nvSpPr>
          <p:cNvPr id="9225" name="Text Box 94">
            <a:extLst>
              <a:ext uri="{FF2B5EF4-FFF2-40B4-BE49-F238E27FC236}">
                <a16:creationId xmlns:a16="http://schemas.microsoft.com/office/drawing/2014/main" id="{24194446-0262-3320-7B0A-CD3A9A605B0F}"/>
              </a:ext>
            </a:extLst>
          </p:cNvPr>
          <p:cNvSpPr txBox="1">
            <a:spLocks noChangeArrowheads="1"/>
          </p:cNvSpPr>
          <p:nvPr/>
        </p:nvSpPr>
        <p:spPr bwMode="auto">
          <a:xfrm>
            <a:off x="5181600" y="2895600"/>
            <a:ext cx="26416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endParaRPr lang="zh-CN" altLang="en-US" sz="1600" b="1">
              <a:latin typeface="华文细黑" panose="02010600040101010101" pitchFamily="2" charset="-122"/>
              <a:ea typeface="黑体" panose="02010609060101010101" pitchFamily="49" charset="-122"/>
            </a:endParaRPr>
          </a:p>
        </p:txBody>
      </p:sp>
      <p:sp>
        <p:nvSpPr>
          <p:cNvPr id="9226" name="Text Box 95">
            <a:extLst>
              <a:ext uri="{FF2B5EF4-FFF2-40B4-BE49-F238E27FC236}">
                <a16:creationId xmlns:a16="http://schemas.microsoft.com/office/drawing/2014/main" id="{8049A006-3997-CD97-1225-EB82E930548C}"/>
              </a:ext>
            </a:extLst>
          </p:cNvPr>
          <p:cNvSpPr txBox="1">
            <a:spLocks noChangeArrowheads="1"/>
          </p:cNvSpPr>
          <p:nvPr/>
        </p:nvSpPr>
        <p:spPr bwMode="auto">
          <a:xfrm>
            <a:off x="4665882" y="2446417"/>
            <a:ext cx="262572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贸易政策工具（</a:t>
            </a:r>
            <a:r>
              <a:rPr lang="en-US" altLang="zh-CN" sz="1600" b="1" dirty="0">
                <a:solidFill>
                  <a:srgbClr val="FF0000"/>
                </a:solidFill>
                <a:latin typeface="华文细黑" panose="02010600040101010101" pitchFamily="2" charset="-122"/>
                <a:ea typeface="黑体" panose="02010609060101010101" pitchFamily="49" charset="-122"/>
              </a:rPr>
              <a:t>Ch9</a:t>
            </a:r>
            <a:r>
              <a:rPr lang="zh-CN" altLang="en-US" sz="1600" b="1" dirty="0">
                <a:latin typeface="华文细黑" panose="02010600040101010101" pitchFamily="2" charset="-122"/>
                <a:ea typeface="黑体" panose="02010609060101010101" pitchFamily="49" charset="-122"/>
              </a:rPr>
              <a:t>）</a:t>
            </a:r>
          </a:p>
          <a:p>
            <a:pPr algn="just">
              <a:spcBef>
                <a:spcPct val="0"/>
              </a:spcBef>
              <a:buClrTx/>
              <a:buSzTx/>
              <a:buFontTx/>
              <a:buNone/>
            </a:pPr>
            <a:endParaRPr lang="zh-CN" altLang="en-US" sz="1600" b="1" dirty="0">
              <a:latin typeface="华文细黑" panose="02010600040101010101" pitchFamily="2" charset="-122"/>
              <a:ea typeface="黑体" panose="02010609060101010101" pitchFamily="49" charset="-122"/>
            </a:endParaRPr>
          </a:p>
        </p:txBody>
      </p:sp>
      <p:sp>
        <p:nvSpPr>
          <p:cNvPr id="9227" name="Text Box 97">
            <a:extLst>
              <a:ext uri="{FF2B5EF4-FFF2-40B4-BE49-F238E27FC236}">
                <a16:creationId xmlns:a16="http://schemas.microsoft.com/office/drawing/2014/main" id="{BFDF3A91-0633-79E7-6E87-B7780DAF479B}"/>
              </a:ext>
            </a:extLst>
          </p:cNvPr>
          <p:cNvSpPr txBox="1">
            <a:spLocks noChangeArrowheads="1"/>
          </p:cNvSpPr>
          <p:nvPr/>
        </p:nvSpPr>
        <p:spPr bwMode="auto">
          <a:xfrm>
            <a:off x="4645041" y="2951122"/>
            <a:ext cx="3429000"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贸易政策中的政治经济学（</a:t>
            </a:r>
            <a:r>
              <a:rPr lang="en-US" altLang="zh-CN" sz="1600" b="1" dirty="0">
                <a:latin typeface="华文细黑" panose="02010600040101010101" pitchFamily="2" charset="-122"/>
                <a:ea typeface="黑体" panose="02010609060101010101" pitchFamily="49" charset="-122"/>
              </a:rPr>
              <a:t>Ch10</a:t>
            </a:r>
            <a:r>
              <a:rPr lang="zh-CN" altLang="en-US" sz="1600" b="1" dirty="0">
                <a:latin typeface="华文细黑" panose="02010600040101010101" pitchFamily="2" charset="-122"/>
                <a:ea typeface="黑体" panose="02010609060101010101" pitchFamily="49" charset="-122"/>
              </a:rPr>
              <a:t>）</a:t>
            </a:r>
          </a:p>
          <a:p>
            <a:pPr algn="just">
              <a:spcBef>
                <a:spcPct val="0"/>
              </a:spcBef>
              <a:buClrTx/>
              <a:buSzTx/>
              <a:buFontTx/>
              <a:buNone/>
            </a:pPr>
            <a:endParaRPr lang="zh-CN" altLang="en-US" sz="1600" b="1" dirty="0">
              <a:latin typeface="华文细黑" panose="02010600040101010101" pitchFamily="2" charset="-122"/>
              <a:ea typeface="黑体" panose="02010609060101010101" pitchFamily="49" charset="-122"/>
            </a:endParaRPr>
          </a:p>
        </p:txBody>
      </p:sp>
      <p:sp>
        <p:nvSpPr>
          <p:cNvPr id="9228" name="Text Box 99">
            <a:extLst>
              <a:ext uri="{FF2B5EF4-FFF2-40B4-BE49-F238E27FC236}">
                <a16:creationId xmlns:a16="http://schemas.microsoft.com/office/drawing/2014/main" id="{8DF40A0F-1F7D-1D06-E14B-9CC11081AAD5}"/>
              </a:ext>
            </a:extLst>
          </p:cNvPr>
          <p:cNvSpPr txBox="1">
            <a:spLocks noChangeArrowheads="1"/>
          </p:cNvSpPr>
          <p:nvPr/>
        </p:nvSpPr>
        <p:spPr bwMode="auto">
          <a:xfrm>
            <a:off x="4687165" y="3468267"/>
            <a:ext cx="322262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发展中国家的贸易政策（</a:t>
            </a:r>
            <a:r>
              <a:rPr lang="en-US" altLang="zh-CN" sz="1600" b="1" dirty="0">
                <a:solidFill>
                  <a:srgbClr val="FF0000"/>
                </a:solidFill>
                <a:latin typeface="华文细黑" panose="02010600040101010101" pitchFamily="2" charset="-122"/>
                <a:ea typeface="黑体" panose="02010609060101010101" pitchFamily="49" charset="-122"/>
              </a:rPr>
              <a:t>Ch11</a:t>
            </a:r>
            <a:r>
              <a:rPr lang="zh-CN" altLang="en-US" sz="1600" b="1" dirty="0">
                <a:latin typeface="华文细黑" panose="02010600040101010101" pitchFamily="2" charset="-122"/>
                <a:ea typeface="黑体" panose="02010609060101010101" pitchFamily="49" charset="-122"/>
              </a:rPr>
              <a:t>）</a:t>
            </a:r>
          </a:p>
          <a:p>
            <a:pPr algn="just">
              <a:spcBef>
                <a:spcPct val="0"/>
              </a:spcBef>
              <a:buClrTx/>
              <a:buSzTx/>
              <a:buFontTx/>
              <a:buNone/>
            </a:pPr>
            <a:endParaRPr lang="zh-CN" altLang="en-US" sz="1600" b="1" dirty="0">
              <a:latin typeface="华文细黑" panose="02010600040101010101" pitchFamily="2" charset="-122"/>
              <a:ea typeface="黑体" panose="02010609060101010101" pitchFamily="49" charset="-122"/>
            </a:endParaRPr>
          </a:p>
        </p:txBody>
      </p:sp>
      <p:sp>
        <p:nvSpPr>
          <p:cNvPr id="9229" name="Text Box 77">
            <a:extLst>
              <a:ext uri="{FF2B5EF4-FFF2-40B4-BE49-F238E27FC236}">
                <a16:creationId xmlns:a16="http://schemas.microsoft.com/office/drawing/2014/main" id="{D3179877-5F9C-D288-1E6B-C5561BB2089E}"/>
              </a:ext>
            </a:extLst>
          </p:cNvPr>
          <p:cNvSpPr txBox="1">
            <a:spLocks noChangeArrowheads="1"/>
          </p:cNvSpPr>
          <p:nvPr/>
        </p:nvSpPr>
        <p:spPr bwMode="auto">
          <a:xfrm>
            <a:off x="2874866" y="1210023"/>
            <a:ext cx="175577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800" b="1" dirty="0">
                <a:latin typeface="黑体" panose="02010609060101010101" pitchFamily="49" charset="-122"/>
                <a:ea typeface="黑体" panose="02010609060101010101" pitchFamily="49" charset="-122"/>
              </a:rPr>
              <a:t>贸 易 理 论 </a:t>
            </a:r>
          </a:p>
        </p:txBody>
      </p:sp>
      <p:sp>
        <p:nvSpPr>
          <p:cNvPr id="9230" name="Text Box 79">
            <a:extLst>
              <a:ext uri="{FF2B5EF4-FFF2-40B4-BE49-F238E27FC236}">
                <a16:creationId xmlns:a16="http://schemas.microsoft.com/office/drawing/2014/main" id="{84E1D9BD-2D05-1C74-7FD8-F83E8DD24D7C}"/>
              </a:ext>
            </a:extLst>
          </p:cNvPr>
          <p:cNvSpPr txBox="1">
            <a:spLocks noChangeArrowheads="1"/>
          </p:cNvSpPr>
          <p:nvPr/>
        </p:nvSpPr>
        <p:spPr bwMode="auto">
          <a:xfrm>
            <a:off x="2960768" y="2729536"/>
            <a:ext cx="175577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800" b="1" dirty="0">
                <a:latin typeface="黑体" panose="02010609060101010101" pitchFamily="49" charset="-122"/>
                <a:ea typeface="黑体" panose="02010609060101010101" pitchFamily="49" charset="-122"/>
              </a:rPr>
              <a:t>贸 易 政 策</a:t>
            </a:r>
          </a:p>
        </p:txBody>
      </p:sp>
      <p:sp>
        <p:nvSpPr>
          <p:cNvPr id="9231" name="Text Box 83">
            <a:extLst>
              <a:ext uri="{FF2B5EF4-FFF2-40B4-BE49-F238E27FC236}">
                <a16:creationId xmlns:a16="http://schemas.microsoft.com/office/drawing/2014/main" id="{BFD33B2C-4817-FED0-8243-845645BADE21}"/>
              </a:ext>
            </a:extLst>
          </p:cNvPr>
          <p:cNvSpPr txBox="1">
            <a:spLocks noChangeArrowheads="1"/>
          </p:cNvSpPr>
          <p:nvPr/>
        </p:nvSpPr>
        <p:spPr bwMode="auto">
          <a:xfrm>
            <a:off x="2795807" y="4012843"/>
            <a:ext cx="44958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r>
              <a:rPr lang="zh-CN" altLang="en-US" sz="1800" b="1" dirty="0">
                <a:latin typeface="黑体" panose="02010609060101010101" pitchFamily="49" charset="-122"/>
                <a:ea typeface="黑体" panose="02010609060101010101" pitchFamily="49" charset="-122"/>
              </a:rPr>
              <a:t>国民收入核算与国际收支平衡（</a:t>
            </a:r>
            <a:r>
              <a:rPr lang="en-US" altLang="zh-CN" sz="1800" b="1" dirty="0">
                <a:solidFill>
                  <a:srgbClr val="FF0000"/>
                </a:solidFill>
                <a:latin typeface="黑体" panose="02010609060101010101" pitchFamily="49" charset="-122"/>
                <a:ea typeface="黑体" panose="02010609060101010101" pitchFamily="49" charset="-122"/>
              </a:rPr>
              <a:t>Ch13</a:t>
            </a:r>
            <a:r>
              <a:rPr lang="zh-CN" altLang="en-US" sz="1800" b="1" dirty="0">
                <a:latin typeface="黑体" panose="02010609060101010101" pitchFamily="49" charset="-122"/>
                <a:ea typeface="黑体" panose="02010609060101010101" pitchFamily="49" charset="-122"/>
              </a:rPr>
              <a:t>）</a:t>
            </a:r>
          </a:p>
        </p:txBody>
      </p:sp>
      <p:sp>
        <p:nvSpPr>
          <p:cNvPr id="9232" name="Text Box 87">
            <a:extLst>
              <a:ext uri="{FF2B5EF4-FFF2-40B4-BE49-F238E27FC236}">
                <a16:creationId xmlns:a16="http://schemas.microsoft.com/office/drawing/2014/main" id="{C7450D53-8148-6605-2B43-CE84B641AF09}"/>
              </a:ext>
            </a:extLst>
          </p:cNvPr>
          <p:cNvSpPr txBox="1">
            <a:spLocks noChangeArrowheads="1"/>
          </p:cNvSpPr>
          <p:nvPr/>
        </p:nvSpPr>
        <p:spPr bwMode="auto">
          <a:xfrm>
            <a:off x="1413943" y="5072315"/>
            <a:ext cx="122872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800" b="1" dirty="0">
                <a:latin typeface="黑体" panose="02010609060101010101" pitchFamily="49" charset="-122"/>
                <a:ea typeface="黑体" panose="02010609060101010101" pitchFamily="49" charset="-122"/>
              </a:rPr>
              <a:t>国际金融  </a:t>
            </a:r>
          </a:p>
        </p:txBody>
      </p:sp>
      <p:sp>
        <p:nvSpPr>
          <p:cNvPr id="9233" name="Text Box 89">
            <a:extLst>
              <a:ext uri="{FF2B5EF4-FFF2-40B4-BE49-F238E27FC236}">
                <a16:creationId xmlns:a16="http://schemas.microsoft.com/office/drawing/2014/main" id="{D9D67E66-BF8B-1659-20F3-E9D5D69D60E7}"/>
              </a:ext>
            </a:extLst>
          </p:cNvPr>
          <p:cNvSpPr txBox="1">
            <a:spLocks noChangeArrowheads="1"/>
          </p:cNvSpPr>
          <p:nvPr/>
        </p:nvSpPr>
        <p:spPr bwMode="auto">
          <a:xfrm>
            <a:off x="1466676" y="2090217"/>
            <a:ext cx="14017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800" b="1" dirty="0">
                <a:latin typeface="黑体" panose="02010609060101010101" pitchFamily="49" charset="-122"/>
                <a:ea typeface="黑体" panose="02010609060101010101" pitchFamily="49" charset="-122"/>
              </a:rPr>
              <a:t>国际贸易 </a:t>
            </a:r>
          </a:p>
        </p:txBody>
      </p:sp>
      <p:sp>
        <p:nvSpPr>
          <p:cNvPr id="9234" name="AutoShape 88">
            <a:extLst>
              <a:ext uri="{FF2B5EF4-FFF2-40B4-BE49-F238E27FC236}">
                <a16:creationId xmlns:a16="http://schemas.microsoft.com/office/drawing/2014/main" id="{1F5FF553-E1C0-B8D5-C3C4-1BB13093B241}"/>
              </a:ext>
            </a:extLst>
          </p:cNvPr>
          <p:cNvSpPr>
            <a:spLocks/>
          </p:cNvSpPr>
          <p:nvPr/>
        </p:nvSpPr>
        <p:spPr bwMode="auto">
          <a:xfrm>
            <a:off x="2599504" y="1488894"/>
            <a:ext cx="223838" cy="1443038"/>
          </a:xfrm>
          <a:prstGeom prst="leftBrace">
            <a:avLst>
              <a:gd name="adj1" fmla="val 53723"/>
              <a:gd name="adj2" fmla="val 50000"/>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9235" name="AutoShape 90">
            <a:extLst>
              <a:ext uri="{FF2B5EF4-FFF2-40B4-BE49-F238E27FC236}">
                <a16:creationId xmlns:a16="http://schemas.microsoft.com/office/drawing/2014/main" id="{2FB574C0-EA79-C538-C296-D9A8065EF441}"/>
              </a:ext>
            </a:extLst>
          </p:cNvPr>
          <p:cNvSpPr>
            <a:spLocks/>
          </p:cNvSpPr>
          <p:nvPr/>
        </p:nvSpPr>
        <p:spPr bwMode="auto">
          <a:xfrm>
            <a:off x="1141336" y="2443174"/>
            <a:ext cx="380118" cy="2785117"/>
          </a:xfrm>
          <a:prstGeom prst="leftBrace">
            <a:avLst>
              <a:gd name="adj1" fmla="val 57979"/>
              <a:gd name="adj2" fmla="val 50000"/>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9236" name="Text Box 91">
            <a:extLst>
              <a:ext uri="{FF2B5EF4-FFF2-40B4-BE49-F238E27FC236}">
                <a16:creationId xmlns:a16="http://schemas.microsoft.com/office/drawing/2014/main" id="{A16261F2-3E15-B777-50D7-DB55DAFF5614}"/>
              </a:ext>
            </a:extLst>
          </p:cNvPr>
          <p:cNvSpPr txBox="1">
            <a:spLocks noChangeArrowheads="1"/>
          </p:cNvSpPr>
          <p:nvPr/>
        </p:nvSpPr>
        <p:spPr bwMode="auto">
          <a:xfrm>
            <a:off x="-79695" y="3591353"/>
            <a:ext cx="157797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800" b="1" dirty="0">
                <a:latin typeface="黑体" panose="02010609060101010101" pitchFamily="49" charset="-122"/>
                <a:ea typeface="黑体" panose="02010609060101010101" pitchFamily="49" charset="-122"/>
              </a:rPr>
              <a:t>国际经济学 </a:t>
            </a:r>
          </a:p>
        </p:txBody>
      </p:sp>
      <p:sp>
        <p:nvSpPr>
          <p:cNvPr id="9237" name="AutoShape 102">
            <a:extLst>
              <a:ext uri="{FF2B5EF4-FFF2-40B4-BE49-F238E27FC236}">
                <a16:creationId xmlns:a16="http://schemas.microsoft.com/office/drawing/2014/main" id="{65C00416-9023-A276-771A-7D4D1EE44F08}"/>
              </a:ext>
            </a:extLst>
          </p:cNvPr>
          <p:cNvSpPr>
            <a:spLocks/>
          </p:cNvSpPr>
          <p:nvPr/>
        </p:nvSpPr>
        <p:spPr bwMode="auto">
          <a:xfrm>
            <a:off x="4356135" y="848759"/>
            <a:ext cx="223838" cy="1001421"/>
          </a:xfrm>
          <a:prstGeom prst="leftBrace">
            <a:avLst>
              <a:gd name="adj1" fmla="val 33333"/>
              <a:gd name="adj2" fmla="val 50000"/>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9238" name="AutoShape 104">
            <a:extLst>
              <a:ext uri="{FF2B5EF4-FFF2-40B4-BE49-F238E27FC236}">
                <a16:creationId xmlns:a16="http://schemas.microsoft.com/office/drawing/2014/main" id="{9EE7D790-8D40-058C-D81B-6DA0E304CFAC}"/>
              </a:ext>
            </a:extLst>
          </p:cNvPr>
          <p:cNvSpPr>
            <a:spLocks/>
          </p:cNvSpPr>
          <p:nvPr/>
        </p:nvSpPr>
        <p:spPr bwMode="auto">
          <a:xfrm>
            <a:off x="4330603" y="2730844"/>
            <a:ext cx="300038" cy="938213"/>
          </a:xfrm>
          <a:prstGeom prst="leftBrace">
            <a:avLst>
              <a:gd name="adj1" fmla="val 26058"/>
              <a:gd name="adj2" fmla="val 50000"/>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9239" name="AutoShape 113">
            <a:extLst>
              <a:ext uri="{FF2B5EF4-FFF2-40B4-BE49-F238E27FC236}">
                <a16:creationId xmlns:a16="http://schemas.microsoft.com/office/drawing/2014/main" id="{A5F653BF-9034-3854-A862-0D16371C4658}"/>
              </a:ext>
            </a:extLst>
          </p:cNvPr>
          <p:cNvSpPr>
            <a:spLocks/>
          </p:cNvSpPr>
          <p:nvPr/>
        </p:nvSpPr>
        <p:spPr bwMode="auto">
          <a:xfrm>
            <a:off x="4312214" y="4592901"/>
            <a:ext cx="376976" cy="1621669"/>
          </a:xfrm>
          <a:prstGeom prst="leftBrace">
            <a:avLst>
              <a:gd name="adj1" fmla="val 26048"/>
              <a:gd name="adj2" fmla="val 50000"/>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9240" name="Text Box 114">
            <a:extLst>
              <a:ext uri="{FF2B5EF4-FFF2-40B4-BE49-F238E27FC236}">
                <a16:creationId xmlns:a16="http://schemas.microsoft.com/office/drawing/2014/main" id="{BE18547A-59DE-AFA4-A63E-E5F1304BCA36}"/>
              </a:ext>
            </a:extLst>
          </p:cNvPr>
          <p:cNvSpPr txBox="1">
            <a:spLocks noChangeArrowheads="1"/>
          </p:cNvSpPr>
          <p:nvPr/>
        </p:nvSpPr>
        <p:spPr bwMode="auto">
          <a:xfrm>
            <a:off x="4630641" y="1674156"/>
            <a:ext cx="3886199" cy="519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新贸易理论</a:t>
            </a:r>
            <a:r>
              <a:rPr lang="en-US" altLang="zh-CN" sz="1600" b="1" dirty="0">
                <a:latin typeface="华文细黑" panose="02010600040101010101" pitchFamily="2" charset="-122"/>
                <a:ea typeface="黑体" panose="02010609060101010101" pitchFamily="49" charset="-122"/>
              </a:rPr>
              <a:t>&amp;</a:t>
            </a:r>
            <a:r>
              <a:rPr lang="zh-CN" altLang="en-US" sz="1600" b="1" dirty="0">
                <a:latin typeface="华文细黑" panose="02010600040101010101" pitchFamily="2" charset="-122"/>
                <a:ea typeface="黑体" panose="02010609060101010101" pitchFamily="49" charset="-122"/>
              </a:rPr>
              <a:t>新新贸易理论（</a:t>
            </a:r>
            <a:r>
              <a:rPr lang="en-US" altLang="zh-CN" sz="1600" b="1" dirty="0">
                <a:solidFill>
                  <a:srgbClr val="FF0000"/>
                </a:solidFill>
                <a:latin typeface="华文细黑" panose="02010600040101010101" pitchFamily="2" charset="-122"/>
                <a:ea typeface="黑体" panose="02010609060101010101" pitchFamily="49" charset="-122"/>
              </a:rPr>
              <a:t>Ch7</a:t>
            </a:r>
            <a:r>
              <a:rPr lang="en-US" altLang="zh-CN" sz="1600" b="1" dirty="0">
                <a:latin typeface="华文细黑" panose="02010600040101010101" pitchFamily="2" charset="-122"/>
                <a:ea typeface="黑体" panose="02010609060101010101" pitchFamily="49" charset="-122"/>
              </a:rPr>
              <a:t> &amp;Ch8</a:t>
            </a:r>
            <a:r>
              <a:rPr lang="zh-CN" altLang="en-US" sz="1600" b="1" dirty="0">
                <a:latin typeface="华文细黑" panose="02010600040101010101" pitchFamily="2" charset="-122"/>
                <a:ea typeface="黑体" panose="02010609060101010101" pitchFamily="49" charset="-122"/>
              </a:rPr>
              <a:t>）</a:t>
            </a:r>
          </a:p>
        </p:txBody>
      </p:sp>
      <p:sp>
        <p:nvSpPr>
          <p:cNvPr id="9241" name="Text Box 115">
            <a:extLst>
              <a:ext uri="{FF2B5EF4-FFF2-40B4-BE49-F238E27FC236}">
                <a16:creationId xmlns:a16="http://schemas.microsoft.com/office/drawing/2014/main" id="{28730390-61D5-01EF-83B6-7F8E57D0A033}"/>
              </a:ext>
            </a:extLst>
          </p:cNvPr>
          <p:cNvSpPr txBox="1">
            <a:spLocks noChangeArrowheads="1"/>
          </p:cNvSpPr>
          <p:nvPr/>
        </p:nvSpPr>
        <p:spPr bwMode="auto">
          <a:xfrm>
            <a:off x="4630641" y="1149398"/>
            <a:ext cx="3222624" cy="3389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新古典贸易理论（</a:t>
            </a:r>
            <a:r>
              <a:rPr lang="en-US" altLang="zh-CN" sz="1600" b="1" dirty="0">
                <a:solidFill>
                  <a:srgbClr val="FF0000"/>
                </a:solidFill>
                <a:latin typeface="华文细黑" panose="02010600040101010101" pitchFamily="2" charset="-122"/>
                <a:ea typeface="黑体" panose="02010609060101010101" pitchFamily="49" charset="-122"/>
              </a:rPr>
              <a:t>Ch5 &amp;Ch 6</a:t>
            </a:r>
            <a:r>
              <a:rPr lang="zh-CN" altLang="en-US" sz="1600" b="1" dirty="0">
                <a:latin typeface="华文细黑" panose="02010600040101010101" pitchFamily="2" charset="-122"/>
                <a:ea typeface="黑体" panose="02010609060101010101" pitchFamily="49" charset="-122"/>
              </a:rPr>
              <a:t>）</a:t>
            </a:r>
          </a:p>
          <a:p>
            <a:pPr algn="just">
              <a:spcBef>
                <a:spcPct val="0"/>
              </a:spcBef>
              <a:buClrTx/>
              <a:buSzTx/>
              <a:buFontTx/>
              <a:buNone/>
            </a:pPr>
            <a:endParaRPr lang="zh-CN" altLang="en-US" sz="1600" b="1" dirty="0">
              <a:latin typeface="华文细黑" panose="02010600040101010101" pitchFamily="2" charset="-122"/>
              <a:ea typeface="黑体" panose="02010609060101010101" pitchFamily="49" charset="-122"/>
            </a:endParaRPr>
          </a:p>
        </p:txBody>
      </p:sp>
      <p:sp>
        <p:nvSpPr>
          <p:cNvPr id="9242" name="AutoShape 116">
            <a:extLst>
              <a:ext uri="{FF2B5EF4-FFF2-40B4-BE49-F238E27FC236}">
                <a16:creationId xmlns:a16="http://schemas.microsoft.com/office/drawing/2014/main" id="{B913DEA8-C95C-41C7-6E3E-9C89D4BEA1E6}"/>
              </a:ext>
            </a:extLst>
          </p:cNvPr>
          <p:cNvSpPr>
            <a:spLocks/>
          </p:cNvSpPr>
          <p:nvPr/>
        </p:nvSpPr>
        <p:spPr bwMode="auto">
          <a:xfrm>
            <a:off x="2473795" y="4166842"/>
            <a:ext cx="309851" cy="2319830"/>
          </a:xfrm>
          <a:prstGeom prst="leftBrace">
            <a:avLst>
              <a:gd name="adj1" fmla="val 44450"/>
              <a:gd name="adj2" fmla="val 50000"/>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9243" name="Text Box 74">
            <a:extLst>
              <a:ext uri="{FF2B5EF4-FFF2-40B4-BE49-F238E27FC236}">
                <a16:creationId xmlns:a16="http://schemas.microsoft.com/office/drawing/2014/main" id="{163040A5-F0CA-D5B1-1B4C-BBD91D054CD2}"/>
              </a:ext>
            </a:extLst>
          </p:cNvPr>
          <p:cNvSpPr txBox="1">
            <a:spLocks noChangeArrowheads="1"/>
          </p:cNvSpPr>
          <p:nvPr/>
        </p:nvSpPr>
        <p:spPr bwMode="auto">
          <a:xfrm>
            <a:off x="4687915" y="5653022"/>
            <a:ext cx="36750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产出与短期汇率（</a:t>
            </a:r>
            <a:r>
              <a:rPr lang="en-US" altLang="zh-CN" sz="1600" b="1" dirty="0">
                <a:solidFill>
                  <a:srgbClr val="FF0000"/>
                </a:solidFill>
                <a:latin typeface="华文细黑" panose="02010600040101010101" pitchFamily="2" charset="-122"/>
                <a:ea typeface="黑体" panose="02010609060101010101" pitchFamily="49" charset="-122"/>
              </a:rPr>
              <a:t>Ch17</a:t>
            </a:r>
            <a:r>
              <a:rPr lang="en-US" altLang="zh-CN" sz="1600" b="1" dirty="0">
                <a:latin typeface="华文细黑" panose="02010600040101010101" pitchFamily="2" charset="-122"/>
                <a:ea typeface="黑体" panose="02010609060101010101" pitchFamily="49" charset="-122"/>
              </a:rPr>
              <a:t>)</a:t>
            </a:r>
            <a:endParaRPr lang="zh-CN" altLang="en-US" sz="1600" b="1" dirty="0">
              <a:latin typeface="华文细黑" panose="02010600040101010101" pitchFamily="2" charset="-122"/>
              <a:ea typeface="黑体" panose="02010609060101010101" pitchFamily="49" charset="-122"/>
            </a:endParaRPr>
          </a:p>
        </p:txBody>
      </p:sp>
      <p:sp>
        <p:nvSpPr>
          <p:cNvPr id="9244" name="Text Box 85">
            <a:extLst>
              <a:ext uri="{FF2B5EF4-FFF2-40B4-BE49-F238E27FC236}">
                <a16:creationId xmlns:a16="http://schemas.microsoft.com/office/drawing/2014/main" id="{F39817B2-299B-D10D-7F03-A0761685BECF}"/>
              </a:ext>
            </a:extLst>
          </p:cNvPr>
          <p:cNvSpPr txBox="1">
            <a:spLocks noChangeArrowheads="1"/>
          </p:cNvSpPr>
          <p:nvPr/>
        </p:nvSpPr>
        <p:spPr bwMode="auto">
          <a:xfrm>
            <a:off x="2748686" y="6378368"/>
            <a:ext cx="2432913" cy="32787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r>
              <a:rPr lang="zh-CN" altLang="en-US" sz="1800" b="1" dirty="0">
                <a:latin typeface="黑体" panose="02010609060101010101" pitchFamily="49" charset="-122"/>
                <a:ea typeface="黑体" panose="02010609060101010101" pitchFamily="49" charset="-122"/>
              </a:rPr>
              <a:t>国际货币体系理论等</a:t>
            </a:r>
          </a:p>
        </p:txBody>
      </p:sp>
      <p:sp>
        <p:nvSpPr>
          <p:cNvPr id="9245" name="Text Box 74">
            <a:extLst>
              <a:ext uri="{FF2B5EF4-FFF2-40B4-BE49-F238E27FC236}">
                <a16:creationId xmlns:a16="http://schemas.microsoft.com/office/drawing/2014/main" id="{D0D3A8EE-128E-F3DF-9C5E-7B21C3370238}"/>
              </a:ext>
            </a:extLst>
          </p:cNvPr>
          <p:cNvSpPr txBox="1">
            <a:spLocks noChangeArrowheads="1"/>
          </p:cNvSpPr>
          <p:nvPr/>
        </p:nvSpPr>
        <p:spPr bwMode="auto">
          <a:xfrm>
            <a:off x="4695002" y="6016285"/>
            <a:ext cx="3675063"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dirty="0">
                <a:latin typeface="华文细黑" panose="02010600040101010101" pitchFamily="2" charset="-122"/>
                <a:ea typeface="黑体" panose="02010609060101010101" pitchFamily="49" charset="-122"/>
              </a:rPr>
              <a:t>固定汇率与外汇干预（</a:t>
            </a:r>
            <a:r>
              <a:rPr lang="en-US" altLang="zh-CN" sz="1600" b="1" dirty="0">
                <a:solidFill>
                  <a:srgbClr val="FF0000"/>
                </a:solidFill>
                <a:latin typeface="华文细黑" panose="02010600040101010101" pitchFamily="2" charset="-122"/>
                <a:ea typeface="黑体" panose="02010609060101010101" pitchFamily="49" charset="-122"/>
              </a:rPr>
              <a:t>Ch18</a:t>
            </a:r>
            <a:r>
              <a:rPr lang="en-US" altLang="zh-CN" sz="1600" b="1" dirty="0">
                <a:latin typeface="华文细黑" panose="02010600040101010101" pitchFamily="2" charset="-122"/>
                <a:ea typeface="黑体" panose="02010609060101010101" pitchFamily="49" charset="-122"/>
              </a:rPr>
              <a:t>)</a:t>
            </a:r>
            <a:endParaRPr lang="zh-CN" altLang="en-US" sz="1600" b="1" dirty="0">
              <a:latin typeface="华文细黑" panose="02010600040101010101" pitchFamily="2" charset="-122"/>
              <a:ea typeface="黑体" panose="02010609060101010101" pitchFamily="49" charset="-122"/>
            </a:endParaRPr>
          </a:p>
        </p:txBody>
      </p:sp>
      <p:sp>
        <p:nvSpPr>
          <p:cNvPr id="4" name="文本框 3">
            <a:extLst>
              <a:ext uri="{FF2B5EF4-FFF2-40B4-BE49-F238E27FC236}">
                <a16:creationId xmlns:a16="http://schemas.microsoft.com/office/drawing/2014/main" id="{4B32523F-8F11-FBFB-5F8A-EFC0CCDB7A7A}"/>
              </a:ext>
            </a:extLst>
          </p:cNvPr>
          <p:cNvSpPr txBox="1"/>
          <p:nvPr/>
        </p:nvSpPr>
        <p:spPr>
          <a:xfrm>
            <a:off x="2530802" y="1577904"/>
            <a:ext cx="2185741" cy="830997"/>
          </a:xfrm>
          <a:prstGeom prst="rect">
            <a:avLst/>
          </a:prstGeom>
          <a:noFill/>
        </p:spPr>
        <p:txBody>
          <a:bodyPr wrap="square">
            <a:spAutoFit/>
          </a:bodyPr>
          <a:lstStyle/>
          <a:p>
            <a:pPr marL="742950" lvl="1" indent="-285750" eaLnBrk="1" hangingPunct="1">
              <a:buClr>
                <a:schemeClr val="hlink"/>
              </a:buClr>
              <a:buSzPct val="55000"/>
              <a:buFont typeface="Wingdings" pitchFamily="2" charset="2"/>
              <a:buChar char="n"/>
              <a:defRPr/>
            </a:pPr>
            <a:r>
              <a:rPr lang="en-US" altLang="zh-CN" sz="1600" b="1" kern="0" dirty="0" err="1">
                <a:solidFill>
                  <a:schemeClr val="bg2"/>
                </a:solidFill>
                <a:latin typeface="楷体" panose="02010609060101010101" pitchFamily="49" charset="-122"/>
                <a:ea typeface="楷体" panose="02010609060101010101" pitchFamily="49" charset="-122"/>
              </a:rPr>
              <a:t>贸易原因</a:t>
            </a:r>
            <a:endParaRPr lang="en-US" altLang="zh-CN" sz="1600" b="1" kern="0" dirty="0">
              <a:solidFill>
                <a:schemeClr val="bg2"/>
              </a:solidFill>
              <a:latin typeface="楷体" panose="02010609060101010101" pitchFamily="49" charset="-122"/>
              <a:ea typeface="楷体" panose="02010609060101010101" pitchFamily="49" charset="-122"/>
            </a:endParaRPr>
          </a:p>
          <a:p>
            <a:pPr marL="742950" lvl="1" indent="-285750" eaLnBrk="1" hangingPunct="1">
              <a:buClr>
                <a:schemeClr val="hlink"/>
              </a:buClr>
              <a:buSzPct val="55000"/>
              <a:buFont typeface="Wingdings" pitchFamily="2" charset="2"/>
              <a:buChar char="n"/>
              <a:defRPr/>
            </a:pPr>
            <a:r>
              <a:rPr lang="zh-CN" altLang="en-US" sz="1600" b="1" kern="0" dirty="0">
                <a:solidFill>
                  <a:schemeClr val="bg2"/>
                </a:solidFill>
                <a:latin typeface="楷体" panose="02010609060101010101" pitchFamily="49" charset="-122"/>
                <a:ea typeface="楷体" panose="02010609060101010101" pitchFamily="49" charset="-122"/>
              </a:rPr>
              <a:t>贸易结构</a:t>
            </a:r>
            <a:endParaRPr lang="en-US" altLang="zh-CN" sz="1600" b="1" kern="0" dirty="0">
              <a:solidFill>
                <a:schemeClr val="bg2"/>
              </a:solidFill>
              <a:latin typeface="楷体" panose="02010609060101010101" pitchFamily="49" charset="-122"/>
              <a:ea typeface="楷体" panose="02010609060101010101" pitchFamily="49" charset="-122"/>
            </a:endParaRPr>
          </a:p>
          <a:p>
            <a:pPr marL="742950" lvl="1" indent="-285750" eaLnBrk="1" hangingPunct="1">
              <a:buClr>
                <a:schemeClr val="hlink"/>
              </a:buClr>
              <a:buSzPct val="55000"/>
              <a:buFont typeface="Wingdings" pitchFamily="2" charset="2"/>
              <a:buChar char="n"/>
              <a:defRPr/>
            </a:pPr>
            <a:r>
              <a:rPr lang="zh-CN" altLang="en-US" sz="1600" b="1" kern="0" dirty="0">
                <a:solidFill>
                  <a:schemeClr val="bg2"/>
                </a:solidFill>
                <a:latin typeface="楷体" panose="02010609060101010101" pitchFamily="49" charset="-122"/>
                <a:ea typeface="楷体" panose="02010609060101010101" pitchFamily="49" charset="-122"/>
              </a:rPr>
              <a:t>贸易效应</a:t>
            </a:r>
            <a:endParaRPr lang="zh-CN" altLang="en-US" sz="1600" dirty="0">
              <a:latin typeface="楷体" panose="02010609060101010101" pitchFamily="49" charset="-122"/>
              <a:ea typeface="楷体" panose="02010609060101010101" pitchFamily="49" charset="-122"/>
            </a:endParaRPr>
          </a:p>
        </p:txBody>
      </p:sp>
      <p:sp>
        <p:nvSpPr>
          <p:cNvPr id="6" name="文本框 5">
            <a:extLst>
              <a:ext uri="{FF2B5EF4-FFF2-40B4-BE49-F238E27FC236}">
                <a16:creationId xmlns:a16="http://schemas.microsoft.com/office/drawing/2014/main" id="{9B97B6F6-40DF-F738-08AD-A6F04DC09814}"/>
              </a:ext>
            </a:extLst>
          </p:cNvPr>
          <p:cNvSpPr txBox="1"/>
          <p:nvPr/>
        </p:nvSpPr>
        <p:spPr>
          <a:xfrm>
            <a:off x="2069976" y="3035424"/>
            <a:ext cx="2366347" cy="830997"/>
          </a:xfrm>
          <a:prstGeom prst="rect">
            <a:avLst/>
          </a:prstGeom>
          <a:noFill/>
        </p:spPr>
        <p:txBody>
          <a:bodyPr wrap="square">
            <a:spAutoFit/>
          </a:bodyPr>
          <a:lstStyle/>
          <a:p>
            <a:pPr marL="742950" lvl="1" indent="-285750">
              <a:buClr>
                <a:schemeClr val="hlink"/>
              </a:buClr>
              <a:buSzPct val="55000"/>
              <a:buFont typeface="Wingdings" pitchFamily="2" charset="2"/>
              <a:buChar char="n"/>
              <a:defRPr/>
            </a:pPr>
            <a:r>
              <a:rPr lang="zh-CN" altLang="en-US" sz="1600" b="1" kern="0" dirty="0">
                <a:solidFill>
                  <a:schemeClr val="bg2"/>
                </a:solidFill>
                <a:latin typeface="楷体" panose="02010609060101010101" pitchFamily="49" charset="-122"/>
                <a:ea typeface="楷体" panose="02010609060101010101" pitchFamily="49" charset="-122"/>
              </a:rPr>
              <a:t>贸易保护的原因</a:t>
            </a:r>
            <a:endParaRPr lang="en-US" altLang="zh-CN" sz="1600" b="1" kern="0" dirty="0">
              <a:solidFill>
                <a:schemeClr val="bg2"/>
              </a:solidFill>
              <a:latin typeface="楷体" panose="02010609060101010101" pitchFamily="49" charset="-122"/>
              <a:ea typeface="楷体" panose="02010609060101010101" pitchFamily="49" charset="-122"/>
            </a:endParaRPr>
          </a:p>
          <a:p>
            <a:pPr marL="742950" lvl="1" indent="-285750">
              <a:buClr>
                <a:schemeClr val="hlink"/>
              </a:buClr>
              <a:buSzPct val="55000"/>
              <a:buFont typeface="Wingdings" pitchFamily="2" charset="2"/>
              <a:buChar char="n"/>
              <a:defRPr/>
            </a:pPr>
            <a:r>
              <a:rPr lang="zh-CN" altLang="en-US" sz="1600" b="1" kern="0" dirty="0">
                <a:solidFill>
                  <a:schemeClr val="bg2"/>
                </a:solidFill>
                <a:latin typeface="楷体" panose="02010609060101010101" pitchFamily="49" charset="-122"/>
                <a:ea typeface="楷体" panose="02010609060101010101" pitchFamily="49" charset="-122"/>
              </a:rPr>
              <a:t>贸易保护的效果</a:t>
            </a:r>
            <a:endParaRPr lang="en-US" altLang="zh-CN" sz="1600" b="1" kern="0" dirty="0">
              <a:solidFill>
                <a:schemeClr val="bg2"/>
              </a:solidFill>
              <a:latin typeface="楷体" panose="02010609060101010101" pitchFamily="49" charset="-122"/>
              <a:ea typeface="楷体" panose="02010609060101010101" pitchFamily="49" charset="-122"/>
            </a:endParaRPr>
          </a:p>
          <a:p>
            <a:pPr marL="742950" lvl="1" indent="-285750">
              <a:buClr>
                <a:schemeClr val="hlink"/>
              </a:buClr>
              <a:buSzPct val="55000"/>
              <a:buFont typeface="Wingdings" pitchFamily="2" charset="2"/>
              <a:buChar char="n"/>
              <a:defRPr/>
            </a:pPr>
            <a:r>
              <a:rPr lang="zh-CN" altLang="en-US" sz="1600" b="1" kern="0" dirty="0">
                <a:solidFill>
                  <a:schemeClr val="bg2"/>
                </a:solidFill>
                <a:latin typeface="楷体" panose="02010609060101010101" pitchFamily="49" charset="-122"/>
                <a:ea typeface="楷体" panose="02010609060101010101" pitchFamily="49" charset="-122"/>
              </a:rPr>
              <a:t>贸易的公共决策</a:t>
            </a:r>
            <a:endParaRPr lang="en-US" altLang="zh-CN" sz="1600" b="1" kern="0" dirty="0">
              <a:solidFill>
                <a:schemeClr val="bg2"/>
              </a:solidFill>
              <a:latin typeface="楷体" panose="02010609060101010101" pitchFamily="49" charset="-122"/>
              <a:ea typeface="楷体" panose="02010609060101010101" pitchFamily="49" charset="-122"/>
            </a:endParaRPr>
          </a:p>
        </p:txBody>
      </p:sp>
    </p:spTree>
    <p:extLst>
      <p:ext uri="{BB962C8B-B14F-4D97-AF65-F5344CB8AC3E}">
        <p14:creationId xmlns:p14="http://schemas.microsoft.com/office/powerpoint/2010/main" val="3523172366"/>
      </p:ext>
    </p:extLst>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z="3600" dirty="0"/>
              <a:t>学习目标</a:t>
            </a:r>
            <a:endParaRPr lang="en-IN" sz="3600" dirty="0"/>
          </a:p>
        </p:txBody>
      </p:sp>
      <p:sp>
        <p:nvSpPr>
          <p:cNvPr id="3" name="Content Placeholder 2"/>
          <p:cNvSpPr>
            <a:spLocks noGrp="1"/>
          </p:cNvSpPr>
          <p:nvPr>
            <p:ph idx="1"/>
          </p:nvPr>
        </p:nvSpPr>
        <p:spPr>
          <a:xfrm>
            <a:off x="685800" y="1752600"/>
            <a:ext cx="8229600" cy="4525963"/>
          </a:xfrm>
        </p:spPr>
        <p:txBody>
          <a:bodyPr/>
          <a:lstStyle/>
          <a:p>
            <a:pPr marL="517525" indent="-517525">
              <a:buNone/>
              <a:defRPr/>
            </a:pPr>
            <a:r>
              <a:rPr lang="en-US" sz="2800" b="1" dirty="0">
                <a:solidFill>
                  <a:schemeClr val="bg2"/>
                </a:solidFill>
              </a:rPr>
              <a:t>1.1 </a:t>
            </a:r>
            <a:r>
              <a:rPr lang="zh-CN" altLang="en-US" sz="2800" dirty="0"/>
              <a:t>区别国际和国内经济问题；</a:t>
            </a:r>
            <a:endParaRPr lang="en-US" altLang="zh-CN" sz="2800" dirty="0"/>
          </a:p>
          <a:p>
            <a:pPr marL="517525" indent="-517525">
              <a:buNone/>
              <a:defRPr/>
            </a:pPr>
            <a:r>
              <a:rPr lang="en-US" sz="2800" b="1" dirty="0">
                <a:solidFill>
                  <a:schemeClr val="bg2"/>
                </a:solidFill>
              </a:rPr>
              <a:t>1.2 </a:t>
            </a:r>
            <a:r>
              <a:rPr lang="zh-CN" altLang="en-US" sz="2800" dirty="0"/>
              <a:t>解释国际经济学中的七个主题，并讨论其意义；</a:t>
            </a:r>
            <a:endParaRPr lang="en-US" altLang="zh-CN" sz="2800" dirty="0"/>
          </a:p>
          <a:p>
            <a:pPr marL="514350" indent="-514350">
              <a:buNone/>
              <a:defRPr/>
            </a:pPr>
            <a:r>
              <a:rPr lang="en-US" sz="2800" b="1" dirty="0">
                <a:solidFill>
                  <a:schemeClr val="bg2"/>
                </a:solidFill>
              </a:rPr>
              <a:t>1.3 </a:t>
            </a:r>
            <a:r>
              <a:rPr lang="zh-CN" altLang="en-US" sz="2800" dirty="0"/>
              <a:t>区分国际经济学中的贸易和金融部分。</a:t>
            </a:r>
            <a:endParaRPr lang="en-US" sz="2800" dirty="0"/>
          </a:p>
        </p:txBody>
      </p:sp>
      <p:sp>
        <p:nvSpPr>
          <p:cNvPr id="5" name="页脚占位符 4">
            <a:extLst>
              <a:ext uri="{FF2B5EF4-FFF2-40B4-BE49-F238E27FC236}">
                <a16:creationId xmlns:a16="http://schemas.microsoft.com/office/drawing/2014/main" id="{A02E92D5-42A5-566A-A231-51A791F6D74E}"/>
              </a:ext>
            </a:extLst>
          </p:cNvPr>
          <p:cNvSpPr>
            <a:spLocks noGrp="1"/>
          </p:cNvSpPr>
          <p:nvPr>
            <p:ph type="ftr" sz="quarter" idx="11"/>
          </p:nvPr>
        </p:nvSpPr>
        <p:spPr>
          <a:xfrm>
            <a:off x="5867400" y="6393376"/>
            <a:ext cx="3124200" cy="281909"/>
          </a:xfrm>
        </p:spPr>
        <p:txBody>
          <a:bodyPr/>
          <a:lstStyle/>
          <a:p>
            <a:pPr algn="r"/>
            <a:r>
              <a:rPr lang="en-US" b="1" dirty="0">
                <a:solidFill>
                  <a:srgbClr val="007FA3"/>
                </a:solidFill>
                <a:latin typeface="Comic Sans MS" panose="030F0702030302020204" pitchFamily="66" charset="0"/>
              </a:rPr>
              <a:t>International Economics: Theory and Policy</a:t>
            </a:r>
          </a:p>
        </p:txBody>
      </p:sp>
    </p:spTree>
    <p:extLst>
      <p:ext uri="{BB962C8B-B14F-4D97-AF65-F5344CB8AC3E}">
        <p14:creationId xmlns:p14="http://schemas.microsoft.com/office/powerpoint/2010/main" val="780033848"/>
      </p:ext>
    </p:extLst>
  </p:cSld>
  <p:clrMapOvr>
    <a:masterClrMapping/>
  </p:clrMapOvr>
  <p:transition spd="slow">
    <p:random/>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1423F82-C26A-3542-DD3D-45CEF46CB47B}"/>
              </a:ext>
            </a:extLst>
          </p:cNvPr>
          <p:cNvSpPr txBox="1">
            <a:spLocks/>
          </p:cNvSpPr>
          <p:nvPr/>
        </p:nvSpPr>
        <p:spPr>
          <a:xfrm>
            <a:off x="457200" y="215372"/>
            <a:ext cx="8229600" cy="851428"/>
          </a:xfrm>
          <a:prstGeom prst="rect">
            <a:avLst/>
          </a:prstGeom>
        </p:spPr>
        <p:txBody>
          <a:bodyPr/>
          <a:lst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a:lstStyle>
          <a:p>
            <a:r>
              <a:rPr lang="zh-CN" altLang="en-US" sz="3600" dirty="0">
                <a:ea typeface="Verdana" panose="020B0604030504040204" pitchFamily="34" charset="0"/>
              </a:rPr>
              <a:t>国际贸易理论发展的脉络与逻辑</a:t>
            </a:r>
            <a:endParaRPr lang="en-US" dirty="0"/>
          </a:p>
        </p:txBody>
      </p:sp>
      <p:graphicFrame>
        <p:nvGraphicFramePr>
          <p:cNvPr id="2" name="表格 3">
            <a:extLst>
              <a:ext uri="{FF2B5EF4-FFF2-40B4-BE49-F238E27FC236}">
                <a16:creationId xmlns:a16="http://schemas.microsoft.com/office/drawing/2014/main" id="{179F6870-474D-B17D-F41F-FDDB292BCAA9}"/>
              </a:ext>
            </a:extLst>
          </p:cNvPr>
          <p:cNvGraphicFramePr>
            <a:graphicFrameLocks noGrp="1"/>
          </p:cNvGraphicFramePr>
          <p:nvPr/>
        </p:nvGraphicFramePr>
        <p:xfrm>
          <a:off x="381000" y="1034902"/>
          <a:ext cx="8610600" cy="4998720"/>
        </p:xfrm>
        <a:graphic>
          <a:graphicData uri="http://schemas.openxmlformats.org/drawingml/2006/table">
            <a:tbl>
              <a:tblPr firstRow="1" bandRow="1">
                <a:tableStyleId>{3B4B98B0-60AC-42C2-AFA5-B58CD77FA1E5}</a:tableStyleId>
              </a:tblPr>
              <a:tblGrid>
                <a:gridCol w="1143000">
                  <a:extLst>
                    <a:ext uri="{9D8B030D-6E8A-4147-A177-3AD203B41FA5}">
                      <a16:colId xmlns:a16="http://schemas.microsoft.com/office/drawing/2014/main" val="1854116963"/>
                    </a:ext>
                  </a:extLst>
                </a:gridCol>
                <a:gridCol w="1219200">
                  <a:extLst>
                    <a:ext uri="{9D8B030D-6E8A-4147-A177-3AD203B41FA5}">
                      <a16:colId xmlns:a16="http://schemas.microsoft.com/office/drawing/2014/main" val="1269999102"/>
                    </a:ext>
                  </a:extLst>
                </a:gridCol>
                <a:gridCol w="1316874">
                  <a:extLst>
                    <a:ext uri="{9D8B030D-6E8A-4147-A177-3AD203B41FA5}">
                      <a16:colId xmlns:a16="http://schemas.microsoft.com/office/drawing/2014/main" val="4156118228"/>
                    </a:ext>
                  </a:extLst>
                </a:gridCol>
                <a:gridCol w="2896293">
                  <a:extLst>
                    <a:ext uri="{9D8B030D-6E8A-4147-A177-3AD203B41FA5}">
                      <a16:colId xmlns:a16="http://schemas.microsoft.com/office/drawing/2014/main" val="541338938"/>
                    </a:ext>
                  </a:extLst>
                </a:gridCol>
                <a:gridCol w="2035233">
                  <a:extLst>
                    <a:ext uri="{9D8B030D-6E8A-4147-A177-3AD203B41FA5}">
                      <a16:colId xmlns:a16="http://schemas.microsoft.com/office/drawing/2014/main" val="574379890"/>
                    </a:ext>
                  </a:extLst>
                </a:gridCol>
              </a:tblGrid>
              <a:tr h="370840">
                <a:tc gridSpan="2">
                  <a:txBody>
                    <a:bodyPr/>
                    <a:lstStyle/>
                    <a:p>
                      <a:pPr algn="ctr"/>
                      <a:r>
                        <a:rPr lang="zh-CN" altLang="en-US" dirty="0"/>
                        <a:t>主要理论模型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zh-CN" altLang="en-US" dirty="0"/>
                    </a:p>
                  </a:txBody>
                  <a:tcPr/>
                </a:tc>
                <a:tc>
                  <a:txBody>
                    <a:bodyPr/>
                    <a:lstStyle/>
                    <a:p>
                      <a:pPr algn="ctr"/>
                      <a:r>
                        <a:rPr lang="zh-CN" altLang="en-US" dirty="0"/>
                        <a:t>主要理论贡献者</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a:t>关键假设</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zh-CN" altLang="en-US" dirty="0"/>
                        <a:t>决定贸易模式的因素</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17993416"/>
                  </a:ext>
                </a:extLst>
              </a:tr>
              <a:tr h="370840">
                <a:tc rowSpan="2">
                  <a:txBody>
                    <a:bodyPr/>
                    <a:lstStyle/>
                    <a:p>
                      <a:r>
                        <a:rPr lang="zh-CN" altLang="en-US" dirty="0"/>
                        <a:t>古典贸易理论</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zh-CN" altLang="en-US" sz="1600" dirty="0"/>
                        <a:t>绝对优势论</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zh-CN" altLang="en-US" sz="1600" dirty="0"/>
                        <a:t>亚当</a:t>
                      </a:r>
                      <a:r>
                        <a:rPr lang="en-US" altLang="zh-CN" sz="1600" dirty="0"/>
                        <a:t>-</a:t>
                      </a:r>
                      <a:r>
                        <a:rPr lang="zh-CN" altLang="en-US" sz="1600" dirty="0"/>
                        <a:t>斯密</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2">
                  <a:txBody>
                    <a:bodyPr/>
                    <a:lstStyle/>
                    <a:p>
                      <a:pPr eaLnBrk="1" hangingPunct="1">
                        <a:spcBef>
                          <a:spcPct val="0"/>
                        </a:spcBef>
                        <a:buClrTx/>
                        <a:buSzTx/>
                        <a:buFontTx/>
                        <a:buNone/>
                      </a:pPr>
                      <a:r>
                        <a:rPr lang="en-US" altLang="zh-CN" sz="1600" dirty="0">
                          <a:latin typeface="宋体" panose="02010600030101010101" pitchFamily="2" charset="-122"/>
                        </a:rPr>
                        <a:t>1.</a:t>
                      </a:r>
                      <a:r>
                        <a:rPr lang="zh-CN" altLang="en-US" sz="1600" dirty="0">
                          <a:latin typeface="宋体" panose="02010600030101010101" pitchFamily="2" charset="-122"/>
                        </a:rPr>
                        <a:t>劳动是唯一的要素投入</a:t>
                      </a:r>
                      <a:endParaRPr lang="zh-CN" altLang="en-US" sz="1600" dirty="0"/>
                    </a:p>
                    <a:p>
                      <a:pPr>
                        <a:spcBef>
                          <a:spcPct val="0"/>
                        </a:spcBef>
                        <a:buClrTx/>
                        <a:buSzTx/>
                        <a:buFontTx/>
                        <a:buNone/>
                      </a:pPr>
                      <a:r>
                        <a:rPr lang="en-US" altLang="zh-CN" sz="1600" dirty="0">
                          <a:latin typeface="宋体" panose="02010600030101010101" pitchFamily="2" charset="-122"/>
                        </a:rPr>
                        <a:t>2.</a:t>
                      </a:r>
                      <a:r>
                        <a:rPr lang="zh-CN" altLang="en-US" sz="1600" dirty="0">
                          <a:latin typeface="宋体" panose="02010600030101010101" pitchFamily="2" charset="-122"/>
                        </a:rPr>
                        <a:t>固定的产品边际成本</a:t>
                      </a:r>
                      <a:endParaRPr lang="zh-CN" altLang="en-US" sz="1600" dirty="0"/>
                    </a:p>
                    <a:p>
                      <a:pPr>
                        <a:spcBef>
                          <a:spcPct val="0"/>
                        </a:spcBef>
                        <a:buClrTx/>
                        <a:buSzTx/>
                        <a:buFontTx/>
                        <a:buNone/>
                      </a:pPr>
                      <a:r>
                        <a:rPr lang="en-US" altLang="zh-CN" sz="1600" dirty="0">
                          <a:latin typeface="宋体" panose="02010600030101010101" pitchFamily="2" charset="-122"/>
                        </a:rPr>
                        <a:t>3.</a:t>
                      </a:r>
                      <a:r>
                        <a:rPr lang="zh-CN" altLang="en-US" sz="1600" dirty="0">
                          <a:latin typeface="宋体" panose="02010600030101010101" pitchFamily="2" charset="-122"/>
                        </a:rPr>
                        <a:t>商品和要素市场完全竞争</a:t>
                      </a:r>
                      <a:endParaRPr lang="zh-CN" altLang="en-US" sz="1600" dirty="0"/>
                    </a:p>
                    <a:p>
                      <a:pPr>
                        <a:spcBef>
                          <a:spcPct val="0"/>
                        </a:spcBef>
                        <a:buClrTx/>
                        <a:buSzTx/>
                        <a:buFontTx/>
                        <a:buNone/>
                      </a:pPr>
                      <a:r>
                        <a:rPr lang="en-US" altLang="zh-CN" sz="1600" dirty="0">
                          <a:latin typeface="宋体" panose="02010600030101010101" pitchFamily="2" charset="-122"/>
                        </a:rPr>
                        <a:t>4.</a:t>
                      </a:r>
                      <a:r>
                        <a:rPr lang="zh-CN" altLang="en-US" sz="1600" dirty="0">
                          <a:latin typeface="宋体" panose="02010600030101010101" pitchFamily="2" charset="-122"/>
                        </a:rPr>
                        <a:t>固定规模报酬</a:t>
                      </a:r>
                      <a:r>
                        <a:rPr lang="en-US" altLang="zh-CN" sz="1600" dirty="0">
                          <a:latin typeface="宋体" panose="02010600030101010101" pitchFamily="2" charset="-122"/>
                        </a:rPr>
                        <a:t>(</a:t>
                      </a:r>
                      <a:r>
                        <a:rPr lang="zh-CN" altLang="en-US" sz="1600" dirty="0">
                          <a:latin typeface="宋体" panose="02010600030101010101" pitchFamily="2" charset="-122"/>
                        </a:rPr>
                        <a:t>无规模经济</a:t>
                      </a:r>
                      <a:r>
                        <a:rPr lang="en-US" altLang="zh-CN" sz="1600" dirty="0">
                          <a:latin typeface="宋体" panose="02010600030101010101" pitchFamily="2" charset="-122"/>
                        </a:rPr>
                        <a:t>)</a:t>
                      </a:r>
                      <a:endParaRPr lang="en-US" altLang="zh-CN" sz="1600" dirty="0"/>
                    </a:p>
                    <a:p>
                      <a:pPr>
                        <a:spcBef>
                          <a:spcPct val="0"/>
                        </a:spcBef>
                        <a:buClrTx/>
                        <a:buSzTx/>
                        <a:buFontTx/>
                        <a:buNone/>
                      </a:pPr>
                      <a:r>
                        <a:rPr lang="en-US" altLang="zh-CN" sz="1600" dirty="0">
                          <a:latin typeface="宋体" panose="02010600030101010101" pitchFamily="2" charset="-122"/>
                        </a:rPr>
                        <a:t>5.</a:t>
                      </a:r>
                      <a:r>
                        <a:rPr lang="zh-CN" altLang="en-US" sz="1600" dirty="0">
                          <a:latin typeface="宋体" panose="02010600030101010101" pitchFamily="2" charset="-122"/>
                        </a:rPr>
                        <a:t>不考虑需求</a:t>
                      </a:r>
                      <a:endParaRPr lang="zh-CN" alt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eaLnBrk="1" hangingPunct="1">
                        <a:spcBef>
                          <a:spcPct val="0"/>
                        </a:spcBef>
                        <a:buClrTx/>
                        <a:buSzTx/>
                        <a:buFontTx/>
                        <a:buNone/>
                      </a:pPr>
                      <a:r>
                        <a:rPr lang="zh-CN" altLang="en-US" sz="1600" dirty="0">
                          <a:latin typeface="宋体" panose="02010600030101010101" pitchFamily="2" charset="-122"/>
                        </a:rPr>
                        <a:t>生产技术绝对不同</a:t>
                      </a:r>
                      <a:endParaRPr lang="zh-CN" altLang="en-US" sz="1600" dirty="0"/>
                    </a:p>
                    <a:p>
                      <a:pPr>
                        <a:spcBef>
                          <a:spcPct val="0"/>
                        </a:spcBef>
                        <a:buClrTx/>
                        <a:buSzTx/>
                        <a:buFontTx/>
                        <a:buNone/>
                      </a:pPr>
                      <a:r>
                        <a:rPr lang="en-US" altLang="zh-CN" sz="1600" dirty="0">
                          <a:latin typeface="宋体" panose="02010600030101010101" pitchFamily="2" charset="-122"/>
                        </a:rPr>
                        <a:t>(</a:t>
                      </a:r>
                      <a:r>
                        <a:rPr lang="zh-CN" altLang="en-US" sz="1600" dirty="0">
                          <a:latin typeface="宋体" panose="02010600030101010101" pitchFamily="2" charset="-122"/>
                        </a:rPr>
                        <a:t>绝对劳动生产率差</a:t>
                      </a:r>
                      <a:r>
                        <a:rPr lang="en-US" altLang="zh-CN" sz="1600" dirty="0">
                          <a:latin typeface="宋体" panose="02010600030101010101" pitchFamily="2" charset="-122"/>
                        </a:rPr>
                        <a:t>)</a:t>
                      </a:r>
                      <a:endParaRPr lang="en-US" altLang="zh-C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187345505"/>
                  </a:ext>
                </a:extLst>
              </a:tr>
              <a:tr h="370840">
                <a:tc vMerge="1">
                  <a:txBody>
                    <a:bodyPr/>
                    <a:lstStyle/>
                    <a:p>
                      <a:endParaRPr lang="zh-CN" altLang="en-US" dirty="0"/>
                    </a:p>
                  </a:txBody>
                  <a:tcPr/>
                </a:tc>
                <a:tc>
                  <a:txBody>
                    <a:bodyPr/>
                    <a:lstStyle/>
                    <a:p>
                      <a:r>
                        <a:rPr lang="zh-CN" altLang="en-US" sz="1600" dirty="0"/>
                        <a:t>比较优势论</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zh-CN" altLang="en-US" sz="1600" dirty="0"/>
                        <a:t>大卫</a:t>
                      </a:r>
                      <a:r>
                        <a:rPr lang="en-US" altLang="zh-CN" sz="1600" dirty="0"/>
                        <a:t>-</a:t>
                      </a:r>
                      <a:r>
                        <a:rPr lang="zh-CN" altLang="en-US" sz="1600" dirty="0"/>
                        <a:t>李嘉图</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zh-CN" altLang="en-US" dirty="0"/>
                    </a:p>
                  </a:txBody>
                  <a:tcPr/>
                </a:tc>
                <a:tc>
                  <a:txBody>
                    <a:bodyPr/>
                    <a:lstStyle/>
                    <a:p>
                      <a:pPr eaLnBrk="1" hangingPunct="1">
                        <a:spcBef>
                          <a:spcPct val="0"/>
                        </a:spcBef>
                        <a:buClrTx/>
                        <a:buSzTx/>
                        <a:buFontTx/>
                        <a:buNone/>
                      </a:pPr>
                      <a:r>
                        <a:rPr lang="zh-CN" altLang="en-US" sz="1600" dirty="0">
                          <a:latin typeface="宋体" panose="02010600030101010101" pitchFamily="2" charset="-122"/>
                        </a:rPr>
                        <a:t>生产技术相对不同</a:t>
                      </a:r>
                      <a:endParaRPr lang="zh-CN" altLang="en-US" sz="1600" dirty="0"/>
                    </a:p>
                    <a:p>
                      <a:pPr>
                        <a:spcBef>
                          <a:spcPct val="0"/>
                        </a:spcBef>
                        <a:buClrTx/>
                        <a:buSzTx/>
                        <a:buFontTx/>
                        <a:buNone/>
                      </a:pPr>
                      <a:r>
                        <a:rPr lang="en-US" altLang="zh-CN" sz="1600" dirty="0">
                          <a:latin typeface="宋体" panose="02010600030101010101" pitchFamily="2" charset="-122"/>
                        </a:rPr>
                        <a:t>(</a:t>
                      </a:r>
                      <a:r>
                        <a:rPr lang="zh-CN" altLang="en-US" sz="1600" dirty="0">
                          <a:latin typeface="宋体" panose="02010600030101010101" pitchFamily="2" charset="-122"/>
                        </a:rPr>
                        <a:t>相对劳动生产率差</a:t>
                      </a:r>
                      <a:r>
                        <a:rPr lang="en-US" altLang="zh-CN" sz="1600" dirty="0">
                          <a:latin typeface="宋体" panose="02010600030101010101" pitchFamily="2" charset="-122"/>
                        </a:rPr>
                        <a:t>)</a:t>
                      </a:r>
                      <a:endParaRPr lang="en-US" altLang="zh-C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44778551"/>
                  </a:ext>
                </a:extLst>
              </a:tr>
              <a:tr h="370840">
                <a:tc rowSpan="2">
                  <a:txBody>
                    <a:bodyPr/>
                    <a:lstStyle/>
                    <a:p>
                      <a:r>
                        <a:rPr lang="zh-CN" altLang="en-US" dirty="0"/>
                        <a:t>新古典贸易理论</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US" altLang="zh-CN" sz="1600" dirty="0"/>
                        <a:t>H-O</a:t>
                      </a:r>
                      <a:r>
                        <a:rPr lang="zh-CN" altLang="en-US" sz="1600" dirty="0"/>
                        <a:t>模型</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zh-CN" altLang="en-US" sz="1600" dirty="0"/>
                        <a:t>赫克歇尔</a:t>
                      </a:r>
                      <a:endParaRPr lang="en-US" altLang="zh-CN" sz="1600" dirty="0"/>
                    </a:p>
                    <a:p>
                      <a:r>
                        <a:rPr lang="zh-CN" altLang="en-US" sz="1600" dirty="0"/>
                        <a:t>俄林</a:t>
                      </a:r>
                      <a:endParaRPr lang="en-US" altLang="zh-CN"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2">
                  <a:txBody>
                    <a:bodyPr/>
                    <a:lstStyle/>
                    <a:p>
                      <a:pPr eaLnBrk="1" hangingPunct="1">
                        <a:spcBef>
                          <a:spcPct val="0"/>
                        </a:spcBef>
                        <a:buClrTx/>
                        <a:buSzTx/>
                        <a:buFontTx/>
                        <a:buNone/>
                      </a:pPr>
                      <a:r>
                        <a:rPr lang="en-US" altLang="zh-CN" sz="1600" dirty="0">
                          <a:latin typeface="宋体" panose="02010600030101010101" pitchFamily="2" charset="-122"/>
                        </a:rPr>
                        <a:t>1.</a:t>
                      </a:r>
                      <a:r>
                        <a:rPr lang="zh-CN" altLang="en-US" sz="1600" dirty="0">
                          <a:latin typeface="宋体" panose="02010600030101010101" pitchFamily="2" charset="-122"/>
                        </a:rPr>
                        <a:t>两种或两种以上要素投入</a:t>
                      </a:r>
                      <a:endParaRPr lang="zh-CN" altLang="en-US" sz="1600" dirty="0">
                        <a:ea typeface="楷体_GB2312" pitchFamily="49" charset="-122"/>
                      </a:endParaRPr>
                    </a:p>
                    <a:p>
                      <a:pPr>
                        <a:spcBef>
                          <a:spcPct val="0"/>
                        </a:spcBef>
                        <a:buClrTx/>
                        <a:buSzTx/>
                        <a:buFontTx/>
                        <a:buNone/>
                      </a:pPr>
                      <a:r>
                        <a:rPr lang="en-US" altLang="zh-CN" sz="1600" dirty="0">
                          <a:latin typeface="宋体" panose="02010600030101010101" pitchFamily="2" charset="-122"/>
                        </a:rPr>
                        <a:t>2.</a:t>
                      </a:r>
                      <a:r>
                        <a:rPr lang="zh-CN" altLang="en-US" sz="1600" dirty="0">
                          <a:latin typeface="宋体" panose="02010600030101010101" pitchFamily="2" charset="-122"/>
                        </a:rPr>
                        <a:t>边际成本递增</a:t>
                      </a:r>
                      <a:endParaRPr lang="zh-CN" altLang="en-US" sz="1600" dirty="0">
                        <a:ea typeface="楷体_GB2312" pitchFamily="49" charset="-122"/>
                      </a:endParaRPr>
                    </a:p>
                    <a:p>
                      <a:pPr>
                        <a:spcBef>
                          <a:spcPct val="0"/>
                        </a:spcBef>
                        <a:buClrTx/>
                        <a:buSzTx/>
                        <a:buFontTx/>
                        <a:buNone/>
                      </a:pPr>
                      <a:r>
                        <a:rPr lang="en-US" altLang="zh-CN" sz="1600" dirty="0">
                          <a:latin typeface="宋体" panose="02010600030101010101" pitchFamily="2" charset="-122"/>
                        </a:rPr>
                        <a:t>3.</a:t>
                      </a:r>
                      <a:r>
                        <a:rPr lang="zh-CN" altLang="en-US" sz="1600" dirty="0">
                          <a:latin typeface="宋体" panose="02010600030101010101" pitchFamily="2" charset="-122"/>
                        </a:rPr>
                        <a:t>商品和要素市场完全竞争</a:t>
                      </a:r>
                      <a:endParaRPr lang="zh-CN" altLang="en-US" sz="1600" dirty="0"/>
                    </a:p>
                    <a:p>
                      <a:pPr>
                        <a:spcBef>
                          <a:spcPct val="0"/>
                        </a:spcBef>
                        <a:buClrTx/>
                        <a:buSzTx/>
                        <a:buFontTx/>
                        <a:buNone/>
                      </a:pPr>
                      <a:r>
                        <a:rPr lang="en-US" altLang="zh-CN" sz="1600" dirty="0">
                          <a:latin typeface="宋体" panose="02010600030101010101" pitchFamily="2" charset="-122"/>
                        </a:rPr>
                        <a:t>4.</a:t>
                      </a:r>
                      <a:r>
                        <a:rPr lang="zh-CN" altLang="en-US" sz="1600" dirty="0">
                          <a:latin typeface="宋体" panose="02010600030101010101" pitchFamily="2" charset="-122"/>
                        </a:rPr>
                        <a:t>固定规模报酬</a:t>
                      </a:r>
                      <a:r>
                        <a:rPr lang="en-US" altLang="zh-CN" sz="1600" dirty="0">
                          <a:latin typeface="宋体" panose="02010600030101010101" pitchFamily="2" charset="-122"/>
                        </a:rPr>
                        <a:t>(</a:t>
                      </a:r>
                      <a:r>
                        <a:rPr lang="zh-CN" altLang="en-US" sz="1600" dirty="0">
                          <a:latin typeface="宋体" panose="02010600030101010101" pitchFamily="2" charset="-122"/>
                        </a:rPr>
                        <a:t>无规模经济</a:t>
                      </a:r>
                      <a:r>
                        <a:rPr lang="en-US" altLang="zh-CN" sz="1600" dirty="0">
                          <a:latin typeface="宋体" panose="02010600030101010101" pitchFamily="2" charset="-122"/>
                        </a:rPr>
                        <a:t>)</a:t>
                      </a:r>
                      <a:endParaRPr lang="en-US" altLang="zh-CN"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rowSpan="2">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latin typeface="宋体" panose="02010600030101010101" pitchFamily="2" charset="-122"/>
                        </a:rPr>
                        <a:t>资源禀赋不同</a:t>
                      </a:r>
                      <a:endParaRPr lang="zh-CN" altLang="en-US"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37032458"/>
                  </a:ext>
                </a:extLst>
              </a:tr>
              <a:tr h="370840">
                <a:tc vMerge="1">
                  <a:txBody>
                    <a:bodyPr/>
                    <a:lstStyle/>
                    <a:p>
                      <a:endParaRPr lang="zh-CN" altLang="en-US" dirty="0"/>
                    </a:p>
                  </a:txBody>
                  <a:tcPr/>
                </a:tc>
                <a:tc>
                  <a:txBody>
                    <a:bodyPr/>
                    <a:lstStyle/>
                    <a:p>
                      <a:r>
                        <a:rPr lang="zh-CN" altLang="en-US" sz="1600" dirty="0"/>
                        <a:t>特定要素贸易模型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zh-CN" altLang="en-US" sz="1600" dirty="0"/>
                        <a:t>保罗</a:t>
                      </a:r>
                      <a:r>
                        <a:rPr lang="en-US" altLang="zh-CN" sz="1600" dirty="0"/>
                        <a:t>-</a:t>
                      </a:r>
                      <a:r>
                        <a:rPr lang="zh-CN" altLang="en-US" sz="1600" dirty="0"/>
                        <a:t>萨缪尔森</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vMerge="1">
                  <a:txBody>
                    <a:bodyPr/>
                    <a:lstStyle/>
                    <a:p>
                      <a:endParaRPr lang="zh-CN" altLang="en-US" dirty="0"/>
                    </a:p>
                  </a:txBody>
                  <a:tcPr/>
                </a:tc>
                <a:tc vMerge="1">
                  <a:txBody>
                    <a:bodyPr/>
                    <a:lstStyle/>
                    <a:p>
                      <a:endParaRPr lang="zh-CN" altLang="en-US" dirty="0"/>
                    </a:p>
                  </a:txBody>
                  <a:tcPr/>
                </a:tc>
                <a:extLst>
                  <a:ext uri="{0D108BD9-81ED-4DB2-BD59-A6C34878D82A}">
                    <a16:rowId xmlns:a16="http://schemas.microsoft.com/office/drawing/2014/main" val="2670517518"/>
                  </a:ext>
                </a:extLst>
              </a:tr>
              <a:tr h="370840">
                <a:tc>
                  <a:txBody>
                    <a:bodyPr/>
                    <a:lstStyle/>
                    <a:p>
                      <a:r>
                        <a:rPr lang="zh-CN" altLang="en-US" dirty="0"/>
                        <a:t>新贸易理论</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zh-CN" altLang="en-US" sz="1600" dirty="0"/>
                        <a:t>规模经济贸易模型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zh-CN" altLang="en-US" sz="1600" dirty="0"/>
                        <a:t>保罗</a:t>
                      </a:r>
                      <a:r>
                        <a:rPr lang="en-US" altLang="zh-CN" sz="1600" dirty="0"/>
                        <a:t>-</a:t>
                      </a:r>
                      <a:r>
                        <a:rPr lang="zh-CN" altLang="en-US" sz="1600" dirty="0"/>
                        <a:t>克鲁格曼</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eaLnBrk="1" hangingPunct="1">
                        <a:spcBef>
                          <a:spcPct val="0"/>
                        </a:spcBef>
                        <a:buClrTx/>
                        <a:buSzTx/>
                        <a:buFontTx/>
                        <a:buNone/>
                      </a:pPr>
                      <a:r>
                        <a:rPr lang="en-US" altLang="zh-CN" sz="1600" dirty="0">
                          <a:latin typeface="宋体" panose="02010600030101010101" pitchFamily="2" charset="-122"/>
                        </a:rPr>
                        <a:t>1.</a:t>
                      </a:r>
                      <a:r>
                        <a:rPr lang="zh-CN" altLang="en-US" sz="1600" dirty="0">
                          <a:latin typeface="宋体" panose="02010600030101010101" pitchFamily="2" charset="-122"/>
                        </a:rPr>
                        <a:t>产品生产具有规模经济</a:t>
                      </a:r>
                      <a:endParaRPr lang="zh-CN" altLang="en-US" sz="1600" dirty="0"/>
                    </a:p>
                    <a:p>
                      <a:pPr>
                        <a:spcBef>
                          <a:spcPct val="0"/>
                        </a:spcBef>
                        <a:buClrTx/>
                        <a:buSzTx/>
                        <a:buFontTx/>
                        <a:buNone/>
                      </a:pPr>
                      <a:r>
                        <a:rPr lang="en-US" altLang="zh-CN" sz="1600" dirty="0">
                          <a:latin typeface="宋体" panose="02010600030101010101" pitchFamily="2" charset="-122"/>
                        </a:rPr>
                        <a:t>2.</a:t>
                      </a:r>
                      <a:r>
                        <a:rPr lang="zh-CN" altLang="en-US" sz="1600" dirty="0">
                          <a:latin typeface="宋体" panose="02010600030101010101" pitchFamily="2" charset="-122"/>
                        </a:rPr>
                        <a:t>不完全竞争的商品市场</a:t>
                      </a:r>
                      <a:endParaRPr lang="zh-CN" altLang="en-US" sz="1600" dirty="0"/>
                    </a:p>
                    <a:p>
                      <a:pPr>
                        <a:spcBef>
                          <a:spcPct val="0"/>
                        </a:spcBef>
                        <a:buClrTx/>
                        <a:buSzTx/>
                        <a:buFontTx/>
                        <a:buNone/>
                      </a:pPr>
                      <a:r>
                        <a:rPr lang="en-US" altLang="zh-CN" sz="1600" dirty="0">
                          <a:latin typeface="宋体" panose="02010600030101010101" pitchFamily="2" charset="-122"/>
                        </a:rPr>
                        <a:t>3.</a:t>
                      </a:r>
                      <a:r>
                        <a:rPr lang="zh-CN" altLang="en-US" sz="1600" dirty="0">
                          <a:latin typeface="宋体" panose="02010600030101010101" pitchFamily="2" charset="-122"/>
                        </a:rPr>
                        <a:t>竞争的要素市场</a:t>
                      </a:r>
                      <a:endParaRPr lang="zh-CN" alt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600" dirty="0">
                          <a:latin typeface="宋体" panose="02010600030101010101" pitchFamily="2" charset="-122"/>
                        </a:rPr>
                        <a:t>生产规模不同</a:t>
                      </a:r>
                      <a:endParaRPr lang="zh-CN" altLang="en-US" sz="1600"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97478650"/>
                  </a:ext>
                </a:extLst>
              </a:tr>
              <a:tr h="370840">
                <a:tc>
                  <a:txBody>
                    <a:bodyPr/>
                    <a:lstStyle/>
                    <a:p>
                      <a:r>
                        <a:rPr lang="zh-CN" altLang="en-US" dirty="0"/>
                        <a:t>新新贸易理论</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600" dirty="0"/>
                        <a:t>1.</a:t>
                      </a:r>
                      <a:r>
                        <a:rPr lang="zh-CN" altLang="en-US" sz="1600" dirty="0"/>
                        <a:t>异质企业贸易模型</a:t>
                      </a:r>
                      <a:endParaRPr lang="en-US" altLang="zh-CN" sz="1600" dirty="0"/>
                    </a:p>
                    <a:p>
                      <a:r>
                        <a:rPr lang="en-US" altLang="zh-CN" sz="1600" dirty="0"/>
                        <a:t>2.</a:t>
                      </a:r>
                      <a:r>
                        <a:rPr lang="zh-CN" altLang="en-US" sz="1600" dirty="0"/>
                        <a:t>企业内生边界模型</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r>
                        <a:rPr lang="en-US" altLang="zh-CN" sz="1600" dirty="0"/>
                        <a:t>1.Melitz</a:t>
                      </a:r>
                    </a:p>
                    <a:p>
                      <a:r>
                        <a:rPr lang="en-US" altLang="zh-CN" sz="1600" dirty="0"/>
                        <a:t>2.Antras</a:t>
                      </a:r>
                      <a:endParaRPr lang="zh-CN" alt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dirty="0">
                          <a:latin typeface="宋体" panose="02010600030101010101" pitchFamily="2" charset="-122"/>
                        </a:rPr>
                        <a:t>以企业为基本研究单位</a:t>
                      </a:r>
                      <a:endParaRPr lang="en-US" altLang="zh-CN" sz="1600" dirty="0"/>
                    </a:p>
                    <a:p>
                      <a:endParaRPr lang="zh-CN" altLang="en-US" sz="16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endParaRPr lang="zh-CN" altLang="en-US" sz="140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263882030"/>
                  </a:ext>
                </a:extLst>
              </a:tr>
            </a:tbl>
          </a:graphicData>
        </a:graphic>
      </p:graphicFrame>
    </p:spTree>
    <p:extLst>
      <p:ext uri="{BB962C8B-B14F-4D97-AF65-F5344CB8AC3E}">
        <p14:creationId xmlns:p14="http://schemas.microsoft.com/office/powerpoint/2010/main" val="197023603"/>
      </p:ext>
    </p:extLst>
  </p:cSld>
  <p:clrMapOvr>
    <a:masterClrMapping/>
  </p:clrMapOvr>
  <p:transition spd="slow">
    <p:random/>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7" name="标题 1">
            <a:extLst>
              <a:ext uri="{FF2B5EF4-FFF2-40B4-BE49-F238E27FC236}">
                <a16:creationId xmlns:a16="http://schemas.microsoft.com/office/drawing/2014/main" id="{C37AB26B-FC12-C843-809F-517636C63390}"/>
              </a:ext>
            </a:extLst>
          </p:cNvPr>
          <p:cNvSpPr>
            <a:spLocks noGrp="1" noChangeArrowheads="1"/>
          </p:cNvSpPr>
          <p:nvPr>
            <p:ph type="title"/>
          </p:nvPr>
        </p:nvSpPr>
        <p:spPr/>
        <p:txBody>
          <a:bodyPr/>
          <a:lstStyle/>
          <a:p>
            <a:endParaRPr lang="zh-CN" altLang="en-US"/>
          </a:p>
        </p:txBody>
      </p:sp>
      <p:pic>
        <p:nvPicPr>
          <p:cNvPr id="101378" name="Picture 2">
            <a:extLst>
              <a:ext uri="{FF2B5EF4-FFF2-40B4-BE49-F238E27FC236}">
                <a16:creationId xmlns:a16="http://schemas.microsoft.com/office/drawing/2014/main" id="{DD478F9A-C170-AA4F-B790-C220815779D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a:xfrm>
            <a:off x="533400" y="228600"/>
            <a:ext cx="8229600" cy="6400800"/>
          </a:xfrm>
          <a:noFill/>
        </p:spPr>
      </p:pic>
    </p:spTree>
  </p:cSld>
  <p:clrMapOvr>
    <a:masterClrMapping/>
  </p:clrMapOvr>
  <p:transition spd="slow" advTm="73662">
    <p:random/>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776EBE-93CC-5E81-A4EA-4252D2E1563C}"/>
              </a:ext>
            </a:extLst>
          </p:cNvPr>
          <p:cNvSpPr>
            <a:spLocks noGrp="1"/>
          </p:cNvSpPr>
          <p:nvPr>
            <p:ph type="title"/>
          </p:nvPr>
        </p:nvSpPr>
        <p:spPr/>
        <p:txBody>
          <a:bodyPr/>
          <a:lstStyle/>
          <a:p>
            <a:r>
              <a:rPr lang="zh-CN" altLang="en-US" sz="3600" dirty="0">
                <a:ea typeface="Verdana" panose="020B0604030504040204" pitchFamily="34" charset="0"/>
              </a:rPr>
              <a:t>国际金融部分的逻辑体系</a:t>
            </a:r>
            <a:endParaRPr lang="en-US" dirty="0"/>
          </a:p>
        </p:txBody>
      </p:sp>
      <p:sp>
        <p:nvSpPr>
          <p:cNvPr id="11266" name="灯片编号占位符 5">
            <a:extLst>
              <a:ext uri="{FF2B5EF4-FFF2-40B4-BE49-F238E27FC236}">
                <a16:creationId xmlns:a16="http://schemas.microsoft.com/office/drawing/2014/main" id="{987C99DC-7DD1-BA03-5558-FB0BF448D4F3}"/>
              </a:ext>
            </a:extLst>
          </p:cNvPr>
          <p:cNvSpPr>
            <a:spLocks noGrp="1"/>
          </p:cNvSpPr>
          <p:nvPr>
            <p:ph type="sldNum" sz="quarter" idx="4294967295"/>
          </p:nvPr>
        </p:nvSpPr>
        <p:spPr>
          <a:xfrm>
            <a:off x="8591550" y="112713"/>
            <a:ext cx="552450" cy="182562"/>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fld id="{535AF460-BDCA-4446-A9E4-591F3B024644}" type="slidenum">
              <a:rPr lang="en-US" altLang="zh-CN" sz="1400"/>
              <a:pPr>
                <a:spcBef>
                  <a:spcPct val="0"/>
                </a:spcBef>
                <a:buClrTx/>
                <a:buSzTx/>
                <a:buFontTx/>
                <a:buNone/>
              </a:pPr>
              <a:t>22</a:t>
            </a:fld>
            <a:endParaRPr lang="en-US" altLang="zh-CN" sz="1400"/>
          </a:p>
        </p:txBody>
      </p:sp>
      <p:sp>
        <p:nvSpPr>
          <p:cNvPr id="11267" name="Text Box 85">
            <a:extLst>
              <a:ext uri="{FF2B5EF4-FFF2-40B4-BE49-F238E27FC236}">
                <a16:creationId xmlns:a16="http://schemas.microsoft.com/office/drawing/2014/main" id="{079FC25B-CA70-4694-077D-B451DE611A21}"/>
              </a:ext>
            </a:extLst>
          </p:cNvPr>
          <p:cNvSpPr txBox="1">
            <a:spLocks noChangeArrowheads="1"/>
          </p:cNvSpPr>
          <p:nvPr/>
        </p:nvSpPr>
        <p:spPr bwMode="auto">
          <a:xfrm>
            <a:off x="369888" y="5248275"/>
            <a:ext cx="1447800" cy="381000"/>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r>
              <a:rPr lang="zh-CN" altLang="en-US" sz="1600" b="1">
                <a:latin typeface="黑体" panose="02010609060101010101" pitchFamily="49" charset="-122"/>
                <a:ea typeface="黑体" panose="02010609060101010101" pitchFamily="49" charset="-122"/>
              </a:rPr>
              <a:t>汇率决定理论</a:t>
            </a:r>
          </a:p>
        </p:txBody>
      </p:sp>
      <p:sp>
        <p:nvSpPr>
          <p:cNvPr id="11269" name="Text Box 73">
            <a:extLst>
              <a:ext uri="{FF2B5EF4-FFF2-40B4-BE49-F238E27FC236}">
                <a16:creationId xmlns:a16="http://schemas.microsoft.com/office/drawing/2014/main" id="{7486E1F3-98C2-1BB7-37B4-E954368904BA}"/>
              </a:ext>
            </a:extLst>
          </p:cNvPr>
          <p:cNvSpPr txBox="1">
            <a:spLocks noChangeArrowheads="1"/>
          </p:cNvSpPr>
          <p:nvPr/>
        </p:nvSpPr>
        <p:spPr bwMode="auto">
          <a:xfrm>
            <a:off x="2308225" y="4724400"/>
            <a:ext cx="38862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a:latin typeface="华文细黑" panose="02010600040101010101" pitchFamily="2" charset="-122"/>
                <a:ea typeface="黑体" panose="02010609060101010101" pitchFamily="49" charset="-122"/>
              </a:rPr>
              <a:t>外汇市场</a:t>
            </a:r>
          </a:p>
        </p:txBody>
      </p:sp>
      <p:sp>
        <p:nvSpPr>
          <p:cNvPr id="11270" name="Text Box 74">
            <a:extLst>
              <a:ext uri="{FF2B5EF4-FFF2-40B4-BE49-F238E27FC236}">
                <a16:creationId xmlns:a16="http://schemas.microsoft.com/office/drawing/2014/main" id="{ED54C104-83D0-59CA-965E-31040A2BC5A4}"/>
              </a:ext>
            </a:extLst>
          </p:cNvPr>
          <p:cNvSpPr txBox="1">
            <a:spLocks noChangeArrowheads="1"/>
          </p:cNvSpPr>
          <p:nvPr/>
        </p:nvSpPr>
        <p:spPr bwMode="auto">
          <a:xfrm>
            <a:off x="2308225" y="5645150"/>
            <a:ext cx="36750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a:latin typeface="华文细黑" panose="02010600040101010101" pitchFamily="2" charset="-122"/>
                <a:ea typeface="黑体" panose="02010609060101010101" pitchFamily="49" charset="-122"/>
              </a:rPr>
              <a:t>产出市场</a:t>
            </a:r>
          </a:p>
        </p:txBody>
      </p:sp>
      <p:sp>
        <p:nvSpPr>
          <p:cNvPr id="11271" name="Text Box 75">
            <a:extLst>
              <a:ext uri="{FF2B5EF4-FFF2-40B4-BE49-F238E27FC236}">
                <a16:creationId xmlns:a16="http://schemas.microsoft.com/office/drawing/2014/main" id="{B0617970-A8B1-C60B-41DB-B46FCD3D8F53}"/>
              </a:ext>
            </a:extLst>
          </p:cNvPr>
          <p:cNvSpPr txBox="1">
            <a:spLocks noChangeArrowheads="1"/>
          </p:cNvSpPr>
          <p:nvPr/>
        </p:nvSpPr>
        <p:spPr bwMode="auto">
          <a:xfrm>
            <a:off x="2308225" y="5199063"/>
            <a:ext cx="292417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600" b="1">
                <a:latin typeface="黑体" panose="02010609060101010101" pitchFamily="49" charset="-122"/>
                <a:ea typeface="黑体" panose="02010609060101010101" pitchFamily="49" charset="-122"/>
              </a:rPr>
              <a:t>货币市场</a:t>
            </a:r>
          </a:p>
        </p:txBody>
      </p:sp>
      <p:sp>
        <p:nvSpPr>
          <p:cNvPr id="11272" name="Text Box 95">
            <a:extLst>
              <a:ext uri="{FF2B5EF4-FFF2-40B4-BE49-F238E27FC236}">
                <a16:creationId xmlns:a16="http://schemas.microsoft.com/office/drawing/2014/main" id="{63758548-54D5-85FE-2F63-FF6E4D455E25}"/>
              </a:ext>
            </a:extLst>
          </p:cNvPr>
          <p:cNvSpPr txBox="1">
            <a:spLocks noChangeArrowheads="1"/>
          </p:cNvSpPr>
          <p:nvPr/>
        </p:nvSpPr>
        <p:spPr bwMode="auto">
          <a:xfrm>
            <a:off x="7233014" y="2343977"/>
            <a:ext cx="2625725"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en-US" altLang="zh-CN" sz="1800" b="1" dirty="0">
                <a:solidFill>
                  <a:srgbClr val="007FA3"/>
                </a:solidFill>
                <a:latin typeface="华文细黑" panose="02010600040101010101" pitchFamily="2" charset="-122"/>
                <a:ea typeface="黑体" panose="02010609060101010101" pitchFamily="49" charset="-122"/>
              </a:rPr>
              <a:t>+</a:t>
            </a:r>
            <a:r>
              <a:rPr lang="zh-CN" altLang="en-US" sz="1800" b="1" dirty="0">
                <a:solidFill>
                  <a:srgbClr val="007FA3"/>
                </a:solidFill>
                <a:latin typeface="华文细黑" panose="02010600040101010101" pitchFamily="2" charset="-122"/>
                <a:ea typeface="黑体" panose="02010609060101010101" pitchFamily="49" charset="-122"/>
              </a:rPr>
              <a:t>货币市场</a:t>
            </a:r>
          </a:p>
          <a:p>
            <a:pPr algn="just">
              <a:spcBef>
                <a:spcPct val="0"/>
              </a:spcBef>
              <a:buClrTx/>
              <a:buSzTx/>
              <a:buFontTx/>
              <a:buNone/>
            </a:pPr>
            <a:endParaRPr lang="zh-CN" altLang="en-US" sz="1800" b="1" dirty="0">
              <a:solidFill>
                <a:srgbClr val="007FA3"/>
              </a:solidFill>
              <a:latin typeface="华文细黑" panose="02010600040101010101" pitchFamily="2" charset="-122"/>
              <a:ea typeface="黑体" panose="02010609060101010101" pitchFamily="49" charset="-122"/>
            </a:endParaRPr>
          </a:p>
        </p:txBody>
      </p:sp>
      <p:sp>
        <p:nvSpPr>
          <p:cNvPr id="11273" name="Text Box 97">
            <a:extLst>
              <a:ext uri="{FF2B5EF4-FFF2-40B4-BE49-F238E27FC236}">
                <a16:creationId xmlns:a16="http://schemas.microsoft.com/office/drawing/2014/main" id="{0AC3A570-F3B2-789B-2553-6E36E511A21F}"/>
              </a:ext>
            </a:extLst>
          </p:cNvPr>
          <p:cNvSpPr txBox="1">
            <a:spLocks noChangeArrowheads="1"/>
          </p:cNvSpPr>
          <p:nvPr/>
        </p:nvSpPr>
        <p:spPr bwMode="auto">
          <a:xfrm>
            <a:off x="1624013" y="2845154"/>
            <a:ext cx="4258460" cy="316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en-US" altLang="zh-CN" sz="2000" b="1" dirty="0">
                <a:solidFill>
                  <a:srgbClr val="000000"/>
                </a:solidFill>
                <a:latin typeface="黑体" panose="02010609060101010101" pitchFamily="49" charset="-122"/>
                <a:ea typeface="黑体" panose="02010609060101010101" pitchFamily="49" charset="-122"/>
              </a:rPr>
              <a:t>P  CH</a:t>
            </a:r>
            <a:r>
              <a:rPr lang="en-US" altLang="zh-CN" sz="2000" b="1" dirty="0">
                <a:latin typeface="华文细黑" panose="02010600040101010101" pitchFamily="2" charset="-122"/>
                <a:ea typeface="黑体" panose="02010609060101010101" pitchFamily="49" charset="-122"/>
              </a:rPr>
              <a:t>16 </a:t>
            </a:r>
            <a:r>
              <a:rPr lang="zh-CN" altLang="en-US" sz="2000" b="1" dirty="0">
                <a:latin typeface="华文细黑" panose="02010600040101010101" pitchFamily="2" charset="-122"/>
                <a:ea typeface="黑体" panose="02010609060101010101" pitchFamily="49" charset="-122"/>
              </a:rPr>
              <a:t>价格水平与长期中的汇率</a:t>
            </a:r>
          </a:p>
          <a:p>
            <a:pPr algn="just">
              <a:spcBef>
                <a:spcPct val="0"/>
              </a:spcBef>
              <a:buClrTx/>
              <a:buSzTx/>
              <a:buFontTx/>
              <a:buNone/>
            </a:pPr>
            <a:endParaRPr lang="zh-CN" altLang="en-US" sz="2000" b="1" dirty="0">
              <a:latin typeface="华文细黑" panose="02010600040101010101" pitchFamily="2" charset="-122"/>
              <a:ea typeface="黑体" panose="02010609060101010101" pitchFamily="49" charset="-122"/>
            </a:endParaRPr>
          </a:p>
        </p:txBody>
      </p:sp>
      <p:sp>
        <p:nvSpPr>
          <p:cNvPr id="11274" name="Text Box 99">
            <a:extLst>
              <a:ext uri="{FF2B5EF4-FFF2-40B4-BE49-F238E27FC236}">
                <a16:creationId xmlns:a16="http://schemas.microsoft.com/office/drawing/2014/main" id="{43BF2A14-2F3E-B118-918D-1DE609B3E150}"/>
              </a:ext>
            </a:extLst>
          </p:cNvPr>
          <p:cNvSpPr txBox="1">
            <a:spLocks noChangeArrowheads="1"/>
          </p:cNvSpPr>
          <p:nvPr/>
        </p:nvSpPr>
        <p:spPr bwMode="auto">
          <a:xfrm>
            <a:off x="7277100" y="3161574"/>
            <a:ext cx="18669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en-US" altLang="zh-CN" sz="1800" b="1" dirty="0">
                <a:solidFill>
                  <a:srgbClr val="007FA3"/>
                </a:solidFill>
                <a:latin typeface="华文细黑" panose="02010600040101010101" pitchFamily="2" charset="-122"/>
                <a:ea typeface="黑体" panose="02010609060101010101" pitchFamily="49" charset="-122"/>
              </a:rPr>
              <a:t>+</a:t>
            </a:r>
            <a:r>
              <a:rPr lang="zh-CN" altLang="en-US" sz="1800" b="1" dirty="0">
                <a:solidFill>
                  <a:srgbClr val="007FA3"/>
                </a:solidFill>
                <a:latin typeface="华文细黑" panose="02010600040101010101" pitchFamily="2" charset="-122"/>
                <a:ea typeface="黑体" panose="02010609060101010101" pitchFamily="49" charset="-122"/>
              </a:rPr>
              <a:t>产出市场</a:t>
            </a:r>
          </a:p>
        </p:txBody>
      </p:sp>
      <p:sp>
        <p:nvSpPr>
          <p:cNvPr id="11275" name="Text Box 77">
            <a:extLst>
              <a:ext uri="{FF2B5EF4-FFF2-40B4-BE49-F238E27FC236}">
                <a16:creationId xmlns:a16="http://schemas.microsoft.com/office/drawing/2014/main" id="{9114A81F-37EC-EF1D-F005-D184E6E6477D}"/>
              </a:ext>
            </a:extLst>
          </p:cNvPr>
          <p:cNvSpPr txBox="1">
            <a:spLocks noChangeArrowheads="1"/>
          </p:cNvSpPr>
          <p:nvPr/>
        </p:nvSpPr>
        <p:spPr bwMode="auto">
          <a:xfrm>
            <a:off x="1638300" y="1625906"/>
            <a:ext cx="4972050" cy="374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en-US" altLang="zh-CN" sz="2000" b="1" dirty="0">
                <a:latin typeface="黑体" panose="02010609060101010101" pitchFamily="49" charset="-122"/>
                <a:ea typeface="黑体" panose="02010609060101010101" pitchFamily="49" charset="-122"/>
              </a:rPr>
              <a:t>R  CH14 </a:t>
            </a:r>
            <a:r>
              <a:rPr lang="zh-CN" altLang="en-US" sz="2000" b="1" dirty="0">
                <a:latin typeface="黑体" panose="02010609060101010101" pitchFamily="49" charset="-122"/>
                <a:ea typeface="黑体" panose="02010609060101010101" pitchFamily="49" charset="-122"/>
              </a:rPr>
              <a:t>汇率与外汇市场：一种资产方法</a:t>
            </a:r>
          </a:p>
        </p:txBody>
      </p:sp>
      <p:sp>
        <p:nvSpPr>
          <p:cNvPr id="11276" name="Text Box 79">
            <a:extLst>
              <a:ext uri="{FF2B5EF4-FFF2-40B4-BE49-F238E27FC236}">
                <a16:creationId xmlns:a16="http://schemas.microsoft.com/office/drawing/2014/main" id="{27A307A7-A9D5-0617-0B45-A7D6B72FC50F}"/>
              </a:ext>
            </a:extLst>
          </p:cNvPr>
          <p:cNvSpPr txBox="1">
            <a:spLocks noChangeArrowheads="1"/>
          </p:cNvSpPr>
          <p:nvPr/>
        </p:nvSpPr>
        <p:spPr bwMode="auto">
          <a:xfrm>
            <a:off x="1624013" y="2228793"/>
            <a:ext cx="33147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en-US" altLang="zh-CN" sz="2000" b="1" dirty="0">
                <a:latin typeface="黑体" panose="02010609060101010101" pitchFamily="49" charset="-122"/>
                <a:ea typeface="黑体" panose="02010609060101010101" pitchFamily="49" charset="-122"/>
              </a:rPr>
              <a:t>M  CH15 </a:t>
            </a:r>
            <a:r>
              <a:rPr lang="zh-CN" altLang="en-US" sz="2000" b="1" dirty="0">
                <a:latin typeface="黑体" panose="02010609060101010101" pitchFamily="49" charset="-122"/>
                <a:ea typeface="黑体" panose="02010609060101010101" pitchFamily="49" charset="-122"/>
              </a:rPr>
              <a:t>货币、利率与汇率</a:t>
            </a:r>
          </a:p>
        </p:txBody>
      </p:sp>
      <p:sp>
        <p:nvSpPr>
          <p:cNvPr id="11277" name="Text Box 83">
            <a:extLst>
              <a:ext uri="{FF2B5EF4-FFF2-40B4-BE49-F238E27FC236}">
                <a16:creationId xmlns:a16="http://schemas.microsoft.com/office/drawing/2014/main" id="{C42D22A8-105C-957D-9EEF-128EB93BEF8E}"/>
              </a:ext>
            </a:extLst>
          </p:cNvPr>
          <p:cNvSpPr txBox="1">
            <a:spLocks noChangeArrowheads="1"/>
          </p:cNvSpPr>
          <p:nvPr/>
        </p:nvSpPr>
        <p:spPr bwMode="auto">
          <a:xfrm>
            <a:off x="1624012" y="3378994"/>
            <a:ext cx="3786187" cy="411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r>
              <a:rPr lang="en-US" altLang="zh-CN" sz="2000" b="1" dirty="0">
                <a:latin typeface="黑体" panose="02010609060101010101" pitchFamily="49" charset="-122"/>
                <a:ea typeface="黑体" panose="02010609060101010101" pitchFamily="49" charset="-122"/>
              </a:rPr>
              <a:t>Y  CH17 </a:t>
            </a:r>
            <a:r>
              <a:rPr lang="zh-CN" altLang="en-US" sz="2000" b="1" dirty="0">
                <a:latin typeface="黑体" panose="02010609060101010101" pitchFamily="49" charset="-122"/>
                <a:ea typeface="黑体" panose="02010609060101010101" pitchFamily="49" charset="-122"/>
              </a:rPr>
              <a:t>产出与短期中的汇率</a:t>
            </a:r>
          </a:p>
        </p:txBody>
      </p:sp>
      <p:sp>
        <p:nvSpPr>
          <p:cNvPr id="11278" name="Text Box 89">
            <a:extLst>
              <a:ext uri="{FF2B5EF4-FFF2-40B4-BE49-F238E27FC236}">
                <a16:creationId xmlns:a16="http://schemas.microsoft.com/office/drawing/2014/main" id="{3A0254AC-C2B2-B3E8-52F9-248FA72EF636}"/>
              </a:ext>
            </a:extLst>
          </p:cNvPr>
          <p:cNvSpPr txBox="1">
            <a:spLocks noChangeArrowheads="1"/>
          </p:cNvSpPr>
          <p:nvPr/>
        </p:nvSpPr>
        <p:spPr bwMode="auto">
          <a:xfrm>
            <a:off x="222250" y="2715452"/>
            <a:ext cx="140176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2000" b="1" dirty="0">
                <a:latin typeface="黑体" panose="02010609060101010101" pitchFamily="49" charset="-122"/>
                <a:ea typeface="黑体" panose="02010609060101010101" pitchFamily="49" charset="-122"/>
              </a:rPr>
              <a:t>汇率（</a:t>
            </a:r>
            <a:r>
              <a:rPr lang="en-US" altLang="zh-CN" sz="2000" b="1" dirty="0">
                <a:latin typeface="黑体" panose="02010609060101010101" pitchFamily="49" charset="-122"/>
                <a:ea typeface="黑体" panose="02010609060101010101" pitchFamily="49" charset="-122"/>
              </a:rPr>
              <a:t>E</a:t>
            </a:r>
            <a:r>
              <a:rPr lang="zh-CN" altLang="en-US" sz="2000" b="1" dirty="0">
                <a:latin typeface="黑体" panose="02010609060101010101" pitchFamily="49" charset="-122"/>
                <a:ea typeface="黑体" panose="02010609060101010101" pitchFamily="49" charset="-122"/>
              </a:rPr>
              <a:t>） </a:t>
            </a:r>
          </a:p>
        </p:txBody>
      </p:sp>
      <p:sp>
        <p:nvSpPr>
          <p:cNvPr id="11279" name="AutoShape 88">
            <a:extLst>
              <a:ext uri="{FF2B5EF4-FFF2-40B4-BE49-F238E27FC236}">
                <a16:creationId xmlns:a16="http://schemas.microsoft.com/office/drawing/2014/main" id="{1EE5D65F-A477-D249-DAE2-7FA9415E85F7}"/>
              </a:ext>
            </a:extLst>
          </p:cNvPr>
          <p:cNvSpPr>
            <a:spLocks/>
          </p:cNvSpPr>
          <p:nvPr/>
        </p:nvSpPr>
        <p:spPr bwMode="auto">
          <a:xfrm>
            <a:off x="1414463" y="1849436"/>
            <a:ext cx="223837" cy="2189163"/>
          </a:xfrm>
          <a:prstGeom prst="leftBrace">
            <a:avLst>
              <a:gd name="adj1" fmla="val 53727"/>
              <a:gd name="adj2" fmla="val 50000"/>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11280" name="AutoShape 113">
            <a:extLst>
              <a:ext uri="{FF2B5EF4-FFF2-40B4-BE49-F238E27FC236}">
                <a16:creationId xmlns:a16="http://schemas.microsoft.com/office/drawing/2014/main" id="{0C4E51FE-CAFA-E838-FAB9-6279377FF654}"/>
              </a:ext>
            </a:extLst>
          </p:cNvPr>
          <p:cNvSpPr>
            <a:spLocks/>
          </p:cNvSpPr>
          <p:nvPr/>
        </p:nvSpPr>
        <p:spPr bwMode="auto">
          <a:xfrm>
            <a:off x="1804988" y="4854575"/>
            <a:ext cx="304800" cy="1090613"/>
          </a:xfrm>
          <a:prstGeom prst="leftBrace">
            <a:avLst>
              <a:gd name="adj1" fmla="val 26057"/>
              <a:gd name="adj2" fmla="val 50000"/>
            </a:avLst>
          </a:prstGeom>
          <a:noFill/>
          <a:ln w="28575">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eaLnBrk="1" hangingPunct="1">
              <a:spcBef>
                <a:spcPct val="0"/>
              </a:spcBef>
              <a:buClrTx/>
              <a:buSzTx/>
              <a:buFontTx/>
              <a:buNone/>
            </a:pPr>
            <a:endParaRPr lang="zh-CN" altLang="en-US" sz="1800"/>
          </a:p>
        </p:txBody>
      </p:sp>
      <p:sp>
        <p:nvSpPr>
          <p:cNvPr id="11281" name="Text Box 115">
            <a:extLst>
              <a:ext uri="{FF2B5EF4-FFF2-40B4-BE49-F238E27FC236}">
                <a16:creationId xmlns:a16="http://schemas.microsoft.com/office/drawing/2014/main" id="{2669956B-11DC-B880-8A2D-A32C5E515FB0}"/>
              </a:ext>
            </a:extLst>
          </p:cNvPr>
          <p:cNvSpPr txBox="1">
            <a:spLocks noChangeArrowheads="1"/>
          </p:cNvSpPr>
          <p:nvPr/>
        </p:nvSpPr>
        <p:spPr bwMode="auto">
          <a:xfrm>
            <a:off x="7233014" y="1713622"/>
            <a:ext cx="2271712"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zh-CN" altLang="en-US" sz="1800" b="1" dirty="0">
                <a:solidFill>
                  <a:srgbClr val="007FA3"/>
                </a:solidFill>
                <a:latin typeface="华文细黑" panose="02010600040101010101" pitchFamily="2" charset="-122"/>
                <a:ea typeface="黑体" panose="02010609060101010101" pitchFamily="49" charset="-122"/>
              </a:rPr>
              <a:t>  外汇市场</a:t>
            </a:r>
          </a:p>
        </p:txBody>
      </p:sp>
      <p:sp>
        <p:nvSpPr>
          <p:cNvPr id="11282" name="Text Box 74">
            <a:extLst>
              <a:ext uri="{FF2B5EF4-FFF2-40B4-BE49-F238E27FC236}">
                <a16:creationId xmlns:a16="http://schemas.microsoft.com/office/drawing/2014/main" id="{80B86F2D-3F1A-7C89-1824-E06872079B76}"/>
              </a:ext>
            </a:extLst>
          </p:cNvPr>
          <p:cNvSpPr txBox="1">
            <a:spLocks noChangeArrowheads="1"/>
          </p:cNvSpPr>
          <p:nvPr/>
        </p:nvSpPr>
        <p:spPr bwMode="auto">
          <a:xfrm>
            <a:off x="1598306" y="3924425"/>
            <a:ext cx="3586163"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lgn="just">
              <a:spcBef>
                <a:spcPct val="0"/>
              </a:spcBef>
              <a:buClrTx/>
              <a:buSzTx/>
              <a:buFontTx/>
              <a:buNone/>
            </a:pPr>
            <a:r>
              <a:rPr lang="en-US" altLang="zh-CN" sz="2000" b="1" dirty="0">
                <a:latin typeface="黑体" panose="02010609060101010101" pitchFamily="49" charset="-122"/>
                <a:ea typeface="黑体" panose="02010609060101010101" pitchFamily="49" charset="-122"/>
              </a:rPr>
              <a:t>CH18 </a:t>
            </a:r>
            <a:r>
              <a:rPr lang="en-US" altLang="zh-CN" sz="2000" b="1" dirty="0">
                <a:latin typeface="华文细黑" panose="02010600040101010101" pitchFamily="2" charset="-122"/>
                <a:ea typeface="黑体" panose="02010609060101010101" pitchFamily="49" charset="-122"/>
              </a:rPr>
              <a:t> </a:t>
            </a:r>
            <a:r>
              <a:rPr lang="zh-CN" altLang="en-US" sz="2000" b="1" dirty="0">
                <a:latin typeface="华文细黑" panose="02010600040101010101" pitchFamily="2" charset="-122"/>
                <a:ea typeface="黑体" panose="02010609060101010101" pitchFamily="49" charset="-122"/>
              </a:rPr>
              <a:t>固定汇率与外汇干预</a:t>
            </a:r>
          </a:p>
        </p:txBody>
      </p:sp>
      <p:sp>
        <p:nvSpPr>
          <p:cNvPr id="30" name="箭头: 燕尾形 29">
            <a:extLst>
              <a:ext uri="{FF2B5EF4-FFF2-40B4-BE49-F238E27FC236}">
                <a16:creationId xmlns:a16="http://schemas.microsoft.com/office/drawing/2014/main" id="{B060CDB3-F152-49A3-941B-79207EA2B28C}"/>
              </a:ext>
            </a:extLst>
          </p:cNvPr>
          <p:cNvSpPr/>
          <p:nvPr/>
        </p:nvSpPr>
        <p:spPr bwMode="auto">
          <a:xfrm>
            <a:off x="6732253" y="1808576"/>
            <a:ext cx="385763" cy="165100"/>
          </a:xfrm>
          <a:prstGeom prst="notchedRightArrow">
            <a:avLst/>
          </a:prstGeom>
          <a:ln>
            <a:headEnd/>
            <a:tailEnd/>
          </a:ln>
        </p:spPr>
        <p:style>
          <a:lnRef idx="2">
            <a:schemeClr val="dk1"/>
          </a:lnRef>
          <a:fillRef idx="1">
            <a:schemeClr val="lt1"/>
          </a:fillRef>
          <a:effectRef idx="0">
            <a:schemeClr val="dk1"/>
          </a:effectRef>
          <a:fontRef idx="minor">
            <a:schemeClr val="dk1"/>
          </a:fontRef>
        </p:style>
        <p:txBody>
          <a:bodyPr anchor="ctr"/>
          <a:lstStyle/>
          <a:p>
            <a:pPr algn="ctr">
              <a:defRPr/>
            </a:pPr>
            <a:endParaRPr lang="zh-CN" altLang="en-US" sz="1400" dirty="0"/>
          </a:p>
        </p:txBody>
      </p:sp>
      <p:sp>
        <p:nvSpPr>
          <p:cNvPr id="31" name="箭头: 燕尾形 30">
            <a:extLst>
              <a:ext uri="{FF2B5EF4-FFF2-40B4-BE49-F238E27FC236}">
                <a16:creationId xmlns:a16="http://schemas.microsoft.com/office/drawing/2014/main" id="{7ED20F12-CBE5-488B-9178-77B07DCA8A05}"/>
              </a:ext>
            </a:extLst>
          </p:cNvPr>
          <p:cNvSpPr/>
          <p:nvPr/>
        </p:nvSpPr>
        <p:spPr bwMode="auto">
          <a:xfrm flipV="1">
            <a:off x="6728284" y="2440025"/>
            <a:ext cx="393700" cy="169863"/>
          </a:xfrm>
          <a:prstGeom prst="notchedRightArrow">
            <a:avLst/>
          </a:prstGeom>
          <a:ln>
            <a:headEnd/>
            <a:tailEnd/>
          </a:ln>
        </p:spPr>
        <p:style>
          <a:lnRef idx="2">
            <a:schemeClr val="dk1"/>
          </a:lnRef>
          <a:fillRef idx="1">
            <a:schemeClr val="lt1"/>
          </a:fillRef>
          <a:effectRef idx="0">
            <a:schemeClr val="dk1"/>
          </a:effectRef>
          <a:fontRef idx="minor">
            <a:schemeClr val="dk1"/>
          </a:fontRef>
        </p:style>
        <p:txBody>
          <a:bodyPr anchor="ctr"/>
          <a:lstStyle/>
          <a:p>
            <a:pPr algn="ctr">
              <a:defRPr/>
            </a:pPr>
            <a:endParaRPr lang="zh-CN" altLang="en-US" sz="1400" dirty="0">
              <a:solidFill>
                <a:srgbClr val="007FA3"/>
              </a:solidFill>
            </a:endParaRPr>
          </a:p>
        </p:txBody>
      </p:sp>
      <p:sp>
        <p:nvSpPr>
          <p:cNvPr id="32" name="箭头: 燕尾形 31">
            <a:extLst>
              <a:ext uri="{FF2B5EF4-FFF2-40B4-BE49-F238E27FC236}">
                <a16:creationId xmlns:a16="http://schemas.microsoft.com/office/drawing/2014/main" id="{FBFE72A3-44A7-448D-9768-708E2FAA34BE}"/>
              </a:ext>
            </a:extLst>
          </p:cNvPr>
          <p:cNvSpPr/>
          <p:nvPr/>
        </p:nvSpPr>
        <p:spPr bwMode="auto">
          <a:xfrm flipV="1">
            <a:off x="6764817" y="3222075"/>
            <a:ext cx="392112" cy="169862"/>
          </a:xfrm>
          <a:prstGeom prst="notchedRightArrow">
            <a:avLst/>
          </a:prstGeom>
          <a:ln>
            <a:headEnd/>
            <a:tailEnd/>
          </a:ln>
        </p:spPr>
        <p:style>
          <a:lnRef idx="2">
            <a:schemeClr val="dk1"/>
          </a:lnRef>
          <a:fillRef idx="1">
            <a:schemeClr val="lt1"/>
          </a:fillRef>
          <a:effectRef idx="0">
            <a:schemeClr val="dk1"/>
          </a:effectRef>
          <a:fontRef idx="minor">
            <a:schemeClr val="dk1"/>
          </a:fontRef>
        </p:style>
        <p:txBody>
          <a:bodyPr anchor="ctr"/>
          <a:lstStyle/>
          <a:p>
            <a:pPr algn="ctr">
              <a:defRPr/>
            </a:pPr>
            <a:endParaRPr lang="zh-CN" altLang="en-US" sz="1400" dirty="0"/>
          </a:p>
        </p:txBody>
      </p:sp>
      <p:sp>
        <p:nvSpPr>
          <p:cNvPr id="3" name="右大括号 2">
            <a:extLst>
              <a:ext uri="{FF2B5EF4-FFF2-40B4-BE49-F238E27FC236}">
                <a16:creationId xmlns:a16="http://schemas.microsoft.com/office/drawing/2014/main" id="{32942A0D-BBFC-4CC5-A008-EA3A069DC405}"/>
              </a:ext>
            </a:extLst>
          </p:cNvPr>
          <p:cNvSpPr/>
          <p:nvPr/>
        </p:nvSpPr>
        <p:spPr>
          <a:xfrm>
            <a:off x="6263578" y="3029194"/>
            <a:ext cx="454025" cy="555625"/>
          </a:xfrm>
          <a:prstGeom prst="rightBrace">
            <a:avLst/>
          </a:prstGeom>
        </p:spPr>
        <p:style>
          <a:lnRef idx="2">
            <a:schemeClr val="dk1"/>
          </a:lnRef>
          <a:fillRef idx="0">
            <a:schemeClr val="dk1"/>
          </a:fillRef>
          <a:effectRef idx="1">
            <a:schemeClr val="dk1"/>
          </a:effectRef>
          <a:fontRef idx="minor">
            <a:schemeClr val="tx1"/>
          </a:fontRef>
        </p:style>
        <p:txBody>
          <a:bodyPr anchor="ctr"/>
          <a:lstStyle/>
          <a:p>
            <a:pPr algn="ctr">
              <a:defRPr/>
            </a:pPr>
            <a:endParaRPr lang="zh-CN" altLang="en-US"/>
          </a:p>
        </p:txBody>
      </p:sp>
      <p:sp>
        <p:nvSpPr>
          <p:cNvPr id="4" name="右大括号 3">
            <a:extLst>
              <a:ext uri="{FF2B5EF4-FFF2-40B4-BE49-F238E27FC236}">
                <a16:creationId xmlns:a16="http://schemas.microsoft.com/office/drawing/2014/main" id="{5523D7A9-98C6-4A93-B3D7-1D2E8B93818E}"/>
              </a:ext>
            </a:extLst>
          </p:cNvPr>
          <p:cNvSpPr/>
          <p:nvPr/>
        </p:nvSpPr>
        <p:spPr>
          <a:xfrm>
            <a:off x="3709193" y="4912518"/>
            <a:ext cx="593725" cy="974725"/>
          </a:xfrm>
          <a:prstGeom prst="rightBrace">
            <a:avLst/>
          </a:prstGeom>
        </p:spPr>
        <p:style>
          <a:lnRef idx="2">
            <a:schemeClr val="dk1"/>
          </a:lnRef>
          <a:fillRef idx="0">
            <a:schemeClr val="dk1"/>
          </a:fillRef>
          <a:effectRef idx="1">
            <a:schemeClr val="dk1"/>
          </a:effectRef>
          <a:fontRef idx="minor">
            <a:schemeClr val="tx1"/>
          </a:fontRef>
        </p:style>
        <p:txBody>
          <a:bodyPr anchor="ctr"/>
          <a:lstStyle/>
          <a:p>
            <a:pPr algn="ctr">
              <a:defRPr/>
            </a:pPr>
            <a:endParaRPr lang="zh-CN" altLang="en-US"/>
          </a:p>
        </p:txBody>
      </p:sp>
      <p:sp>
        <p:nvSpPr>
          <p:cNvPr id="11288" name="文本框 4">
            <a:extLst>
              <a:ext uri="{FF2B5EF4-FFF2-40B4-BE49-F238E27FC236}">
                <a16:creationId xmlns:a16="http://schemas.microsoft.com/office/drawing/2014/main" id="{55EB10DB-7FB1-376E-4D46-6FDA9DC1108E}"/>
              </a:ext>
            </a:extLst>
          </p:cNvPr>
          <p:cNvSpPr txBox="1">
            <a:spLocks noChangeArrowheads="1"/>
          </p:cNvSpPr>
          <p:nvPr/>
        </p:nvSpPr>
        <p:spPr bwMode="auto">
          <a:xfrm>
            <a:off x="4302918" y="5228069"/>
            <a:ext cx="1981200" cy="371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folHlink"/>
              </a:buClr>
              <a:buSzPct val="60000"/>
              <a:buFont typeface="Wingdings" panose="05000000000000000000" pitchFamily="2" charset="2"/>
              <a:buChar char="n"/>
              <a:defRPr sz="3200">
                <a:solidFill>
                  <a:schemeClr val="tx1"/>
                </a:solidFill>
                <a:latin typeface="Tahoma" panose="020B0604030504040204" pitchFamily="34" charset="0"/>
                <a:ea typeface="宋体" panose="02010600030101010101" pitchFamily="2" charset="-122"/>
              </a:defRPr>
            </a:lvl1pPr>
            <a:lvl2pPr marL="742950" indent="-285750">
              <a:spcBef>
                <a:spcPct val="20000"/>
              </a:spcBef>
              <a:buClr>
                <a:schemeClr val="hlink"/>
              </a:buClr>
              <a:buSzPct val="55000"/>
              <a:buFont typeface="Wingdings" panose="05000000000000000000" pitchFamily="2" charset="2"/>
              <a:buChar char="n"/>
              <a:defRPr sz="2800">
                <a:solidFill>
                  <a:schemeClr val="tx1"/>
                </a:solidFill>
                <a:latin typeface="Tahoma" panose="020B0604030504040204" pitchFamily="34" charset="0"/>
                <a:ea typeface="宋体" panose="02010600030101010101" pitchFamily="2" charset="-122"/>
              </a:defRPr>
            </a:lvl2pPr>
            <a:lvl3pPr marL="1143000" indent="-228600">
              <a:spcBef>
                <a:spcPct val="20000"/>
              </a:spcBef>
              <a:buClr>
                <a:schemeClr val="folHlink"/>
              </a:buClr>
              <a:buSzPct val="50000"/>
              <a:buFont typeface="Wingdings" panose="05000000000000000000" pitchFamily="2" charset="2"/>
              <a:buChar char="n"/>
              <a:defRPr sz="2400">
                <a:solidFill>
                  <a:schemeClr val="tx1"/>
                </a:solidFill>
                <a:latin typeface="Tahoma" panose="020B0604030504040204" pitchFamily="34" charset="0"/>
                <a:ea typeface="宋体" panose="02010600030101010101" pitchFamily="2" charset="-122"/>
              </a:defRPr>
            </a:lvl3pPr>
            <a:lvl4pPr marL="1600200" indent="-228600">
              <a:spcBef>
                <a:spcPct val="20000"/>
              </a:spcBef>
              <a:buClr>
                <a:schemeClr val="accent2"/>
              </a:buClr>
              <a:buSzPct val="55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4pPr>
            <a:lvl5pPr marL="2057400" indent="-228600">
              <a:spcBef>
                <a:spcPct val="20000"/>
              </a:spcBef>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5pPr>
            <a:lvl6pPr marL="25146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6pPr>
            <a:lvl7pPr marL="29718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7pPr>
            <a:lvl8pPr marL="34290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8pPr>
            <a:lvl9pPr marL="3886200" indent="-228600" eaLnBrk="0" fontAlgn="base" hangingPunct="0">
              <a:spcBef>
                <a:spcPct val="20000"/>
              </a:spcBef>
              <a:spcAft>
                <a:spcPct val="0"/>
              </a:spcAft>
              <a:buClr>
                <a:schemeClr val="accent1"/>
              </a:buClr>
              <a:buSzPct val="50000"/>
              <a:buFont typeface="Wingdings" panose="05000000000000000000" pitchFamily="2" charset="2"/>
              <a:buChar char="n"/>
              <a:defRPr sz="2000">
                <a:solidFill>
                  <a:schemeClr val="tx1"/>
                </a:solidFill>
                <a:latin typeface="Tahoma" panose="020B0604030504040204" pitchFamily="34" charset="0"/>
                <a:ea typeface="宋体" panose="02010600030101010101" pitchFamily="2" charset="-122"/>
              </a:defRPr>
            </a:lvl9pPr>
          </a:lstStyle>
          <a:p>
            <a:pPr>
              <a:spcBef>
                <a:spcPct val="0"/>
              </a:spcBef>
              <a:buClrTx/>
              <a:buSzTx/>
              <a:buFontTx/>
              <a:buNone/>
            </a:pPr>
            <a:r>
              <a:rPr lang="zh-CN" altLang="en-US" sz="1800" b="1" dirty="0">
                <a:latin typeface="方正姚体" panose="02010601030101010101" pitchFamily="2" charset="-122"/>
                <a:ea typeface="方正姚体" panose="02010601030101010101" pitchFamily="2" charset="-122"/>
              </a:rPr>
              <a:t>均衡</a:t>
            </a:r>
          </a:p>
        </p:txBody>
      </p:sp>
    </p:spTree>
    <p:extLst>
      <p:ext uri="{BB962C8B-B14F-4D97-AF65-F5344CB8AC3E}">
        <p14:creationId xmlns:p14="http://schemas.microsoft.com/office/powerpoint/2010/main" val="3464716046"/>
      </p:ext>
    </p:extLst>
  </p:cSld>
  <p:clrMapOvr>
    <a:masterClrMapping/>
  </p:clrMapOvr>
  <p:transition spd="slow">
    <p:random/>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15372"/>
            <a:ext cx="8229600" cy="851428"/>
          </a:xfrm>
        </p:spPr>
        <p:txBody>
          <a:bodyPr/>
          <a:lstStyle/>
          <a:p>
            <a:r>
              <a:rPr lang="en-US" altLang="zh-CN" dirty="0"/>
              <a:t>Textbook</a:t>
            </a:r>
            <a:endParaRPr lang="zh-CN" altLang="en-US" dirty="0"/>
          </a:p>
        </p:txBody>
      </p:sp>
      <p:sp>
        <p:nvSpPr>
          <p:cNvPr id="3" name="内容占位符 2"/>
          <p:cNvSpPr>
            <a:spLocks noGrp="1"/>
          </p:cNvSpPr>
          <p:nvPr>
            <p:ph idx="1"/>
          </p:nvPr>
        </p:nvSpPr>
        <p:spPr>
          <a:xfrm>
            <a:off x="654586" y="1295400"/>
            <a:ext cx="8032214" cy="5335897"/>
          </a:xfrm>
        </p:spPr>
        <p:txBody>
          <a:bodyPr/>
          <a:lstStyle/>
          <a:p>
            <a:r>
              <a:rPr lang="zh-CN" altLang="en-US" sz="2400" b="1" dirty="0">
                <a:solidFill>
                  <a:srgbClr val="82007C"/>
                </a:solidFill>
              </a:rPr>
              <a:t>课本</a:t>
            </a:r>
            <a:r>
              <a:rPr lang="en-US" altLang="zh-CN" sz="2400" b="1" dirty="0">
                <a:solidFill>
                  <a:srgbClr val="82007C"/>
                </a:solidFill>
              </a:rPr>
              <a:t>:</a:t>
            </a:r>
          </a:p>
          <a:p>
            <a:pPr lvl="1"/>
            <a:r>
              <a:rPr lang="en-US" altLang="zh-CN" sz="2000" i="1" dirty="0"/>
              <a:t>International Economics: Theory and policy</a:t>
            </a:r>
            <a:r>
              <a:rPr lang="en-US" altLang="zh-CN" sz="2000" dirty="0"/>
              <a:t>, By Krugman, P., Obstfeld M., Melitz, M. (2018) , Eleventh Edition. </a:t>
            </a:r>
          </a:p>
          <a:p>
            <a:pPr lvl="1"/>
            <a:r>
              <a:rPr lang="en-US" altLang="zh-CN" sz="2000" dirty="0">
                <a:ea typeface="宋体" panose="02010600030101010101" pitchFamily="2" charset="-122"/>
              </a:rPr>
              <a:t>Krugman, Obstfeld &amp; Melitz:《</a:t>
            </a:r>
            <a:r>
              <a:rPr lang="zh-CN" altLang="en-US" sz="2000" dirty="0">
                <a:ea typeface="宋体" panose="02010600030101010101" pitchFamily="2" charset="-122"/>
              </a:rPr>
              <a:t>国际经济学：理论与政策</a:t>
            </a:r>
            <a:r>
              <a:rPr lang="en-US" altLang="zh-CN" sz="2000" dirty="0">
                <a:ea typeface="宋体" panose="02010600030101010101" pitchFamily="2" charset="-122"/>
              </a:rPr>
              <a:t>》</a:t>
            </a:r>
            <a:r>
              <a:rPr lang="zh-CN" altLang="en-US" sz="2000" dirty="0">
                <a:ea typeface="宋体" panose="02010600030101010101" pitchFamily="2" charset="-122"/>
              </a:rPr>
              <a:t>第十版，中国人民大学出版社，</a:t>
            </a:r>
            <a:r>
              <a:rPr lang="en-US" altLang="zh-CN" sz="2000" dirty="0">
                <a:ea typeface="宋体" panose="02010600030101010101" pitchFamily="2" charset="-122"/>
              </a:rPr>
              <a:t>2015</a:t>
            </a:r>
            <a:r>
              <a:rPr lang="zh-CN" altLang="en-US" sz="2000" dirty="0">
                <a:ea typeface="宋体" panose="02010600030101010101" pitchFamily="2" charset="-122"/>
              </a:rPr>
              <a:t>。</a:t>
            </a:r>
            <a:endParaRPr lang="en-US" altLang="zh-CN" sz="2000" dirty="0"/>
          </a:p>
          <a:p>
            <a:r>
              <a:rPr lang="zh-CN" altLang="en-US" sz="2400" b="1" dirty="0">
                <a:solidFill>
                  <a:srgbClr val="82007C"/>
                </a:solidFill>
              </a:rPr>
              <a:t>参考书</a:t>
            </a:r>
            <a:r>
              <a:rPr lang="en-US" altLang="zh-CN" sz="2400" b="1" dirty="0">
                <a:solidFill>
                  <a:srgbClr val="82007C"/>
                </a:solidFill>
              </a:rPr>
              <a:t>:</a:t>
            </a:r>
          </a:p>
          <a:p>
            <a:pPr lvl="1">
              <a:buSzPct val="60000"/>
              <a:defRPr/>
            </a:pPr>
            <a:r>
              <a:rPr lang="en-US" altLang="zh-CN" sz="2000" i="1" dirty="0"/>
              <a:t>Dominick Salvatore:《</a:t>
            </a:r>
            <a:r>
              <a:rPr lang="zh-CN" altLang="en-US" sz="2000" i="1" dirty="0"/>
              <a:t>国际经济学</a:t>
            </a:r>
            <a:r>
              <a:rPr lang="en-US" altLang="zh-CN" sz="2000" i="1" dirty="0"/>
              <a:t>》</a:t>
            </a:r>
            <a:r>
              <a:rPr lang="zh-CN" altLang="en-US" sz="2000" i="1" dirty="0"/>
              <a:t>第九版，清华大学出版社。</a:t>
            </a:r>
            <a:endParaRPr lang="en-US" altLang="zh-CN" sz="2000" i="1" dirty="0"/>
          </a:p>
          <a:p>
            <a:pPr lvl="1">
              <a:buSzPct val="60000"/>
              <a:defRPr/>
            </a:pPr>
            <a:r>
              <a:rPr lang="en-US" altLang="zh-CN" sz="2000" i="1" dirty="0" err="1"/>
              <a:t>G·甘道尔夫</a:t>
            </a:r>
            <a:r>
              <a:rPr lang="en-US" altLang="zh-CN" sz="2000" i="1" dirty="0"/>
              <a:t>：《</a:t>
            </a:r>
            <a:r>
              <a:rPr lang="en-US" altLang="zh-CN" sz="2000" i="1" dirty="0" err="1"/>
              <a:t>国际经济学</a:t>
            </a:r>
            <a:r>
              <a:rPr lang="en-US" altLang="zh-CN" sz="2000" i="1" dirty="0"/>
              <a:t>》，</a:t>
            </a:r>
            <a:r>
              <a:rPr lang="en-US" altLang="zh-CN" sz="2000" i="1" dirty="0" err="1"/>
              <a:t>中国经济出版社</a:t>
            </a:r>
            <a:endParaRPr lang="en-US" altLang="zh-CN" sz="2000" i="1" dirty="0"/>
          </a:p>
          <a:p>
            <a:pPr lvl="1">
              <a:buSzPct val="60000"/>
              <a:defRPr/>
            </a:pPr>
            <a:r>
              <a:rPr lang="zh-CN" altLang="en-US" sz="2000" i="1" dirty="0">
                <a:solidFill>
                  <a:srgbClr val="007FA3"/>
                </a:solidFill>
              </a:rPr>
              <a:t>李坤望等：</a:t>
            </a:r>
            <a:r>
              <a:rPr lang="en-US" altLang="zh-CN" sz="2000" i="1" dirty="0">
                <a:solidFill>
                  <a:srgbClr val="007FA3"/>
                </a:solidFill>
              </a:rPr>
              <a:t>《</a:t>
            </a:r>
            <a:r>
              <a:rPr lang="zh-CN" altLang="en-US" sz="2000" i="1" dirty="0">
                <a:solidFill>
                  <a:srgbClr val="007FA3"/>
                </a:solidFill>
              </a:rPr>
              <a:t>国际经济学</a:t>
            </a:r>
            <a:r>
              <a:rPr lang="en-US" altLang="zh-CN" sz="2000" i="1" dirty="0">
                <a:solidFill>
                  <a:srgbClr val="007FA3"/>
                </a:solidFill>
              </a:rPr>
              <a:t>》，</a:t>
            </a:r>
            <a:r>
              <a:rPr lang="en-US" altLang="zh-CN" sz="2000" i="1" dirty="0" err="1">
                <a:solidFill>
                  <a:srgbClr val="007FA3"/>
                </a:solidFill>
              </a:rPr>
              <a:t>高等教育出版社</a:t>
            </a:r>
            <a:endParaRPr lang="en-US" altLang="zh-CN" sz="2000" i="1" dirty="0">
              <a:solidFill>
                <a:srgbClr val="007FA3"/>
              </a:solidFill>
            </a:endParaRPr>
          </a:p>
          <a:p>
            <a:pPr lvl="1">
              <a:buSzPct val="60000"/>
              <a:defRPr/>
            </a:pPr>
            <a:r>
              <a:rPr lang="zh-CN" altLang="en-US" sz="2000" i="1" dirty="0"/>
              <a:t>许斌：</a:t>
            </a:r>
            <a:r>
              <a:rPr lang="en-US" altLang="zh-CN" sz="2000" i="1" dirty="0"/>
              <a:t>《</a:t>
            </a:r>
            <a:r>
              <a:rPr lang="en-US" altLang="zh-CN" sz="2000" i="1" dirty="0" err="1"/>
              <a:t>国际贸易</a:t>
            </a:r>
            <a:r>
              <a:rPr lang="en-US" altLang="zh-CN" sz="2000" i="1" dirty="0"/>
              <a:t>》，</a:t>
            </a:r>
            <a:r>
              <a:rPr lang="en-US" altLang="zh-CN" sz="2000" i="1" dirty="0" err="1"/>
              <a:t>北京大学出版社</a:t>
            </a:r>
            <a:endParaRPr lang="en-US" altLang="zh-CN" sz="2000" i="1" dirty="0"/>
          </a:p>
          <a:p>
            <a:pPr lvl="1">
              <a:buSzPct val="60000"/>
              <a:defRPr/>
            </a:pPr>
            <a:r>
              <a:rPr lang="en-US" altLang="zh-CN" sz="2000" i="1" dirty="0" err="1">
                <a:solidFill>
                  <a:srgbClr val="007FA3"/>
                </a:solidFill>
              </a:rPr>
              <a:t>Feenstra</a:t>
            </a:r>
            <a:r>
              <a:rPr lang="en-US" altLang="zh-CN" sz="2000" i="1" dirty="0">
                <a:solidFill>
                  <a:srgbClr val="007FA3"/>
                </a:solidFill>
              </a:rPr>
              <a:t> &amp; Taylor: 《</a:t>
            </a:r>
            <a:r>
              <a:rPr lang="zh-CN" altLang="en-US" sz="2000" i="1" dirty="0">
                <a:solidFill>
                  <a:srgbClr val="007FA3"/>
                </a:solidFill>
              </a:rPr>
              <a:t>国际贸易</a:t>
            </a:r>
            <a:r>
              <a:rPr lang="en-US" altLang="zh-CN" sz="2000" i="1" dirty="0">
                <a:solidFill>
                  <a:srgbClr val="007FA3"/>
                </a:solidFill>
              </a:rPr>
              <a:t>》</a:t>
            </a:r>
            <a:r>
              <a:rPr lang="zh-CN" altLang="en-US" sz="2000" i="1" dirty="0">
                <a:solidFill>
                  <a:srgbClr val="007FA3"/>
                </a:solidFill>
              </a:rPr>
              <a:t>，中国人民大学版</a:t>
            </a:r>
            <a:endParaRPr lang="en-US" altLang="zh-CN" sz="2000" i="1" dirty="0">
              <a:solidFill>
                <a:srgbClr val="007FA3"/>
              </a:solidFill>
            </a:endParaRPr>
          </a:p>
          <a:p>
            <a:pPr lvl="1">
              <a:buSzPct val="60000"/>
              <a:defRPr/>
            </a:pPr>
            <a:r>
              <a:rPr lang="zh-CN" altLang="en-US" sz="2000" i="1" dirty="0"/>
              <a:t>巴格瓦蒂：</a:t>
            </a:r>
            <a:r>
              <a:rPr lang="en-US" altLang="zh-CN" sz="2000" i="1" dirty="0"/>
              <a:t>《</a:t>
            </a:r>
            <a:r>
              <a:rPr lang="en-US" altLang="zh-CN" sz="2000" i="1" dirty="0" err="1"/>
              <a:t>高级国际贸易学</a:t>
            </a:r>
            <a:r>
              <a:rPr lang="en-US" altLang="zh-CN" sz="2000" i="1" dirty="0"/>
              <a:t>》，</a:t>
            </a:r>
            <a:r>
              <a:rPr lang="en-US" altLang="zh-CN" sz="2000" i="1" dirty="0" err="1"/>
              <a:t>上海财经大学出版社</a:t>
            </a:r>
            <a:endParaRPr lang="en-US" altLang="zh-CN" sz="2000" i="1" dirty="0"/>
          </a:p>
          <a:p>
            <a:pPr lvl="1">
              <a:buSzPct val="60000"/>
              <a:defRPr/>
            </a:pPr>
            <a:r>
              <a:rPr lang="zh-CN" altLang="en-US" sz="2000" i="1" dirty="0"/>
              <a:t>姜波克</a:t>
            </a:r>
            <a:r>
              <a:rPr lang="en-US" altLang="zh-CN" sz="2000" i="1" dirty="0"/>
              <a:t>:《</a:t>
            </a:r>
            <a:r>
              <a:rPr lang="zh-CN" altLang="en-US" sz="2000" i="1" dirty="0"/>
              <a:t>国际金融新编</a:t>
            </a:r>
            <a:r>
              <a:rPr lang="en-US" altLang="zh-CN" sz="2000" i="1" dirty="0"/>
              <a:t>》,</a:t>
            </a:r>
            <a:r>
              <a:rPr lang="zh-CN" altLang="en-US" sz="2000" i="1" dirty="0"/>
              <a:t>复旦大学出版社</a:t>
            </a:r>
            <a:endParaRPr lang="zh-CN" altLang="en-US" sz="2000" dirty="0"/>
          </a:p>
        </p:txBody>
      </p:sp>
      <p:sp>
        <p:nvSpPr>
          <p:cNvPr id="4" name="日期占位符 3">
            <a:extLst>
              <a:ext uri="{FF2B5EF4-FFF2-40B4-BE49-F238E27FC236}">
                <a16:creationId xmlns:a16="http://schemas.microsoft.com/office/drawing/2014/main" id="{B0CBAF84-7EE0-F51B-FEDB-541C82B395F5}"/>
              </a:ext>
            </a:extLst>
          </p:cNvPr>
          <p:cNvSpPr>
            <a:spLocks noGrp="1"/>
          </p:cNvSpPr>
          <p:nvPr>
            <p:ph type="dt" sz="half" idx="4294967295"/>
          </p:nvPr>
        </p:nvSpPr>
        <p:spPr>
          <a:xfrm>
            <a:off x="6019800" y="6448417"/>
            <a:ext cx="2133600" cy="182880"/>
          </a:xfrm>
        </p:spPr>
        <p:txBody>
          <a:bodyPr/>
          <a:lstStyle/>
          <a:p>
            <a:fld id="{1EF480FC-23A1-4D99-B827-2C22B3F0C3C7}" type="datetime6">
              <a:rPr lang="en-US" altLang="zh-CN" smtClean="0"/>
              <a:t>March 24</a:t>
            </a:fld>
            <a:endParaRPr lang="en-US" dirty="0"/>
          </a:p>
        </p:txBody>
      </p:sp>
    </p:spTree>
    <p:extLst>
      <p:ext uri="{BB962C8B-B14F-4D97-AF65-F5344CB8AC3E}">
        <p14:creationId xmlns:p14="http://schemas.microsoft.com/office/powerpoint/2010/main" val="2584761381"/>
      </p:ext>
    </p:extLst>
  </p:cSld>
  <p:clrMapOvr>
    <a:masterClrMapping/>
  </p:clrMapOvr>
  <p:transition spd="slow">
    <p:random/>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内容占位符 3"/>
          <p:cNvGraphicFramePr>
            <a:graphicFrameLocks noGrp="1"/>
          </p:cNvGraphicFramePr>
          <p:nvPr>
            <p:ph idx="1"/>
            <p:extLst>
              <p:ext uri="{D42A27DB-BD31-4B8C-83A1-F6EECF244321}">
                <p14:modId xmlns:p14="http://schemas.microsoft.com/office/powerpoint/2010/main" val="3786443851"/>
              </p:ext>
            </p:extLst>
          </p:nvPr>
        </p:nvGraphicFramePr>
        <p:xfrm>
          <a:off x="990600" y="174178"/>
          <a:ext cx="7315200" cy="5699760"/>
        </p:xfrm>
        <a:graphic>
          <a:graphicData uri="http://schemas.openxmlformats.org/drawingml/2006/table">
            <a:tbl>
              <a:tblPr firstRow="1" bandRow="1">
                <a:tableStyleId>{3B4B98B0-60AC-42C2-AFA5-B58CD77FA1E5}</a:tableStyleId>
              </a:tblPr>
              <a:tblGrid>
                <a:gridCol w="1229990">
                  <a:extLst>
                    <a:ext uri="{9D8B030D-6E8A-4147-A177-3AD203B41FA5}">
                      <a16:colId xmlns:a16="http://schemas.microsoft.com/office/drawing/2014/main" val="816481766"/>
                    </a:ext>
                  </a:extLst>
                </a:gridCol>
                <a:gridCol w="6085210">
                  <a:extLst>
                    <a:ext uri="{9D8B030D-6E8A-4147-A177-3AD203B41FA5}">
                      <a16:colId xmlns:a16="http://schemas.microsoft.com/office/drawing/2014/main" val="1904231886"/>
                    </a:ext>
                  </a:extLst>
                </a:gridCol>
              </a:tblGrid>
              <a:tr h="334258">
                <a:tc>
                  <a:txBody>
                    <a:bodyPr/>
                    <a:lstStyle/>
                    <a:p>
                      <a:r>
                        <a:rPr lang="en-US" altLang="zh-CN" sz="1600" dirty="0">
                          <a:latin typeface="+mn-lt"/>
                        </a:rPr>
                        <a:t>Week</a:t>
                      </a:r>
                      <a:endParaRPr lang="zh-CN" altLang="en-US" sz="1600" dirty="0">
                        <a:latin typeface="+mn-lt"/>
                      </a:endParaRPr>
                    </a:p>
                  </a:txBody>
                  <a:tcPr>
                    <a:solidFill>
                      <a:schemeClr val="accent5">
                        <a:lumMod val="20000"/>
                        <a:lumOff val="80000"/>
                      </a:schemeClr>
                    </a:solidFill>
                  </a:tcPr>
                </a:tc>
                <a:tc>
                  <a:txBody>
                    <a:bodyPr/>
                    <a:lstStyle/>
                    <a:p>
                      <a:r>
                        <a:rPr lang="zh-CN" altLang="en-US" sz="1600" dirty="0"/>
                        <a:t>                    教学安排</a:t>
                      </a:r>
                    </a:p>
                  </a:txBody>
                  <a:tcPr>
                    <a:solidFill>
                      <a:schemeClr val="accent5">
                        <a:lumMod val="20000"/>
                        <a:lumOff val="80000"/>
                      </a:schemeClr>
                    </a:solidFill>
                  </a:tcPr>
                </a:tc>
                <a:extLst>
                  <a:ext uri="{0D108BD9-81ED-4DB2-BD59-A6C34878D82A}">
                    <a16:rowId xmlns:a16="http://schemas.microsoft.com/office/drawing/2014/main" val="1358184807"/>
                  </a:ext>
                </a:extLst>
              </a:tr>
              <a:tr h="334258">
                <a:tc>
                  <a:txBody>
                    <a:bodyPr/>
                    <a:lstStyle/>
                    <a:p>
                      <a:r>
                        <a:rPr lang="en-US" altLang="zh-CN" sz="1600" b="0" i="0" u="none" strike="noStrike" kern="1200" baseline="0" dirty="0">
                          <a:solidFill>
                            <a:schemeClr val="tx1"/>
                          </a:solidFill>
                          <a:latin typeface="+mn-lt"/>
                          <a:ea typeface="+mn-ea"/>
                          <a:cs typeface="+mn-cs"/>
                        </a:rPr>
                        <a:t>Week 1 </a:t>
                      </a:r>
                      <a:endParaRPr lang="zh-CN" altLang="en-US" sz="1600" b="0" i="0" u="none" strike="noStrike" kern="1200" baseline="0" dirty="0">
                        <a:solidFill>
                          <a:schemeClr val="tx1"/>
                        </a:solidFill>
                        <a:latin typeface="+mn-lt"/>
                        <a:ea typeface="+mn-ea"/>
                        <a:cs typeface="+mn-cs"/>
                      </a:endParaRPr>
                    </a:p>
                  </a:txBody>
                  <a:tcPr>
                    <a:solidFill>
                      <a:schemeClr val="accent5">
                        <a:lumMod val="20000"/>
                        <a:lumOff val="80000"/>
                        <a:alpha val="20000"/>
                      </a:schemeClr>
                    </a:solidFill>
                  </a:tcPr>
                </a:tc>
                <a:tc>
                  <a:txBody>
                    <a:bodyPr/>
                    <a:lstStyle/>
                    <a:p>
                      <a:r>
                        <a:rPr lang="en-US" altLang="zh-CN" sz="1600" b="0" i="0" u="none" strike="noStrike" kern="1200" baseline="0" dirty="0">
                          <a:solidFill>
                            <a:schemeClr val="tx1"/>
                          </a:solidFill>
                          <a:latin typeface="+mn-lt"/>
                          <a:ea typeface="+mn-ea"/>
                          <a:cs typeface="+mn-cs"/>
                        </a:rPr>
                        <a:t>Chapter 1  </a:t>
                      </a:r>
                      <a:r>
                        <a:rPr lang="zh-CN" altLang="en-US" sz="1600" b="0" i="0" u="none" strike="noStrike" kern="1200" baseline="0" dirty="0">
                          <a:solidFill>
                            <a:schemeClr val="tx1"/>
                          </a:solidFill>
                          <a:latin typeface="+mn-lt"/>
                          <a:ea typeface="+mn-ea"/>
                          <a:cs typeface="+mn-cs"/>
                        </a:rPr>
                        <a:t>导论</a:t>
                      </a:r>
                    </a:p>
                  </a:txBody>
                  <a:tcPr>
                    <a:solidFill>
                      <a:schemeClr val="accent5">
                        <a:lumMod val="20000"/>
                        <a:lumOff val="80000"/>
                        <a:alpha val="20000"/>
                      </a:schemeClr>
                    </a:solidFill>
                  </a:tcPr>
                </a:tc>
                <a:extLst>
                  <a:ext uri="{0D108BD9-81ED-4DB2-BD59-A6C34878D82A}">
                    <a16:rowId xmlns:a16="http://schemas.microsoft.com/office/drawing/2014/main" val="1876754920"/>
                  </a:ext>
                </a:extLst>
              </a:tr>
              <a:tr h="29826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2</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schemeClr>
                    </a:solidFill>
                  </a:tcPr>
                </a:tc>
                <a:tc>
                  <a:txBody>
                    <a:bodyPr/>
                    <a:lstStyle/>
                    <a:p>
                      <a:pPr marL="0" algn="l" defTabSz="914400" rtl="0" eaLnBrk="1" latinLnBrk="0" hangingPunct="1"/>
                      <a:r>
                        <a:rPr lang="en-US" altLang="zh-CN" sz="1600" b="0" i="0" u="none" strike="noStrike" kern="1200" baseline="0" dirty="0">
                          <a:solidFill>
                            <a:schemeClr val="tx1"/>
                          </a:solidFill>
                          <a:latin typeface="+mn-lt"/>
                          <a:ea typeface="+mn-ea"/>
                          <a:cs typeface="+mn-cs"/>
                        </a:rPr>
                        <a:t>Chapter 3. </a:t>
                      </a:r>
                      <a:r>
                        <a:rPr lang="zh-CN" altLang="en-US" sz="1600" b="0" i="0" u="none" strike="noStrike" kern="1200" baseline="0" dirty="0">
                          <a:solidFill>
                            <a:schemeClr val="tx1"/>
                          </a:solidFill>
                          <a:latin typeface="+mn-lt"/>
                          <a:ea typeface="+mn-ea"/>
                          <a:cs typeface="+mn-cs"/>
                        </a:rPr>
                        <a:t>劳动生产率和比较优势</a:t>
                      </a:r>
                      <a:r>
                        <a:rPr lang="en-US" altLang="zh-CN" sz="1600" b="0" i="0" u="none" strike="noStrike" kern="1200" baseline="0" dirty="0">
                          <a:solidFill>
                            <a:schemeClr val="tx1"/>
                          </a:solidFill>
                          <a:latin typeface="+mn-lt"/>
                          <a:ea typeface="+mn-ea"/>
                          <a:cs typeface="+mn-cs"/>
                        </a:rPr>
                        <a:t>: </a:t>
                      </a:r>
                      <a:r>
                        <a:rPr lang="zh-CN" altLang="en-US" sz="1600" b="0" i="0" u="none" strike="noStrike" kern="1200" baseline="0" dirty="0">
                          <a:solidFill>
                            <a:schemeClr val="tx1"/>
                          </a:solidFill>
                          <a:latin typeface="+mn-lt"/>
                          <a:ea typeface="+mn-ea"/>
                          <a:cs typeface="+mn-cs"/>
                        </a:rPr>
                        <a:t>李嘉图模型</a:t>
                      </a:r>
                    </a:p>
                  </a:txBody>
                  <a:tcPr>
                    <a:solidFill>
                      <a:schemeClr val="accent5">
                        <a:lumMod val="20000"/>
                        <a:lumOff val="80000"/>
                      </a:schemeClr>
                    </a:solidFill>
                  </a:tcPr>
                </a:tc>
                <a:extLst>
                  <a:ext uri="{0D108BD9-81ED-4DB2-BD59-A6C34878D82A}">
                    <a16:rowId xmlns:a16="http://schemas.microsoft.com/office/drawing/2014/main" val="2764657116"/>
                  </a:ext>
                </a:extLst>
              </a:tr>
              <a:tr h="3342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3</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alpha val="20000"/>
                      </a:schemeClr>
                    </a:solidFill>
                  </a:tcPr>
                </a:tc>
                <a:tc>
                  <a:txBody>
                    <a:bodyPr/>
                    <a:lstStyle/>
                    <a:p>
                      <a:pPr marL="0" algn="l" defTabSz="914400" rtl="0" eaLnBrk="1" latinLnBrk="0" hangingPunct="1"/>
                      <a:r>
                        <a:rPr lang="en-US" altLang="zh-CN" sz="1600" b="0" i="0" u="none" strike="noStrike" kern="1200" baseline="0" dirty="0">
                          <a:solidFill>
                            <a:schemeClr val="tx1"/>
                          </a:solidFill>
                          <a:latin typeface="+mn-lt"/>
                          <a:ea typeface="+mn-ea"/>
                          <a:cs typeface="+mn-cs"/>
                        </a:rPr>
                        <a:t>Chapter 5. </a:t>
                      </a:r>
                      <a:r>
                        <a:rPr lang="zh-CN" altLang="en-US" sz="1600" b="0" i="0" u="none" strike="noStrike" kern="1200" baseline="0" dirty="0">
                          <a:solidFill>
                            <a:schemeClr val="tx1"/>
                          </a:solidFill>
                          <a:latin typeface="+mn-lt"/>
                          <a:ea typeface="+mn-ea"/>
                          <a:cs typeface="+mn-cs"/>
                        </a:rPr>
                        <a:t>资源与贸易：</a:t>
                      </a:r>
                      <a:r>
                        <a:rPr lang="en-US" altLang="zh-CN" sz="1600" b="0" i="0" u="none" strike="noStrike" kern="1200" baseline="0" dirty="0">
                          <a:solidFill>
                            <a:schemeClr val="tx1"/>
                          </a:solidFill>
                          <a:latin typeface="+mn-lt"/>
                          <a:ea typeface="+mn-ea"/>
                          <a:cs typeface="+mn-cs"/>
                        </a:rPr>
                        <a:t>HO</a:t>
                      </a:r>
                      <a:r>
                        <a:rPr lang="zh-CN" altLang="en-US" sz="1600" b="0" i="0" u="none" strike="noStrike" kern="1200" baseline="0" dirty="0">
                          <a:solidFill>
                            <a:schemeClr val="tx1"/>
                          </a:solidFill>
                          <a:latin typeface="+mn-lt"/>
                          <a:ea typeface="+mn-ea"/>
                          <a:cs typeface="+mn-cs"/>
                        </a:rPr>
                        <a:t>模型 （</a:t>
                      </a:r>
                      <a:r>
                        <a:rPr lang="en-US" altLang="zh-CN" sz="1600" b="0" i="0" u="none" strike="noStrike" kern="1200" baseline="0" dirty="0">
                          <a:solidFill>
                            <a:schemeClr val="tx1"/>
                          </a:solidFill>
                          <a:latin typeface="+mn-lt"/>
                          <a:ea typeface="+mn-ea"/>
                          <a:cs typeface="+mn-cs"/>
                        </a:rPr>
                        <a:t>1</a:t>
                      </a:r>
                      <a:r>
                        <a:rPr lang="zh-CN" altLang="en-US" sz="1600" b="0" i="0" u="none" strike="noStrike" kern="1200" baseline="0" dirty="0">
                          <a:solidFill>
                            <a:schemeClr val="tx1"/>
                          </a:solidFill>
                          <a:latin typeface="+mn-lt"/>
                          <a:ea typeface="+mn-ea"/>
                          <a:cs typeface="+mn-cs"/>
                        </a:rPr>
                        <a:t>）</a:t>
                      </a:r>
                    </a:p>
                  </a:txBody>
                  <a:tcPr>
                    <a:solidFill>
                      <a:schemeClr val="accent5">
                        <a:lumMod val="20000"/>
                        <a:lumOff val="80000"/>
                        <a:alpha val="20000"/>
                      </a:schemeClr>
                    </a:solidFill>
                  </a:tcPr>
                </a:tc>
                <a:extLst>
                  <a:ext uri="{0D108BD9-81ED-4DB2-BD59-A6C34878D82A}">
                    <a16:rowId xmlns:a16="http://schemas.microsoft.com/office/drawing/2014/main" val="4167301799"/>
                  </a:ext>
                </a:extLst>
              </a:tr>
              <a:tr h="22963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4</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dirty="0">
                          <a:solidFill>
                            <a:schemeClr val="tx1"/>
                          </a:solidFill>
                          <a:latin typeface="+mn-lt"/>
                          <a:ea typeface="+mn-ea"/>
                          <a:cs typeface="+mn-cs"/>
                        </a:rPr>
                        <a:t>Chapter 5. </a:t>
                      </a:r>
                      <a:r>
                        <a:rPr lang="zh-CN" altLang="en-US" sz="1600" b="0" i="0" u="none" strike="noStrike" kern="1200" baseline="0" dirty="0">
                          <a:solidFill>
                            <a:schemeClr val="tx1"/>
                          </a:solidFill>
                          <a:latin typeface="+mn-lt"/>
                          <a:ea typeface="+mn-ea"/>
                          <a:cs typeface="+mn-cs"/>
                        </a:rPr>
                        <a:t>资源与贸易：</a:t>
                      </a:r>
                      <a:r>
                        <a:rPr lang="en-US" altLang="zh-CN" sz="1600" b="0" i="0" u="none" strike="noStrike" kern="1200" baseline="0" dirty="0">
                          <a:solidFill>
                            <a:schemeClr val="tx1"/>
                          </a:solidFill>
                          <a:latin typeface="+mn-lt"/>
                          <a:ea typeface="+mn-ea"/>
                          <a:cs typeface="+mn-cs"/>
                        </a:rPr>
                        <a:t>HO</a:t>
                      </a:r>
                      <a:r>
                        <a:rPr lang="zh-CN" altLang="en-US" sz="1600" b="0" i="0" u="none" strike="noStrike" kern="1200" baseline="0" dirty="0">
                          <a:solidFill>
                            <a:schemeClr val="tx1"/>
                          </a:solidFill>
                          <a:latin typeface="+mn-lt"/>
                          <a:ea typeface="+mn-ea"/>
                          <a:cs typeface="+mn-cs"/>
                        </a:rPr>
                        <a:t>模型 （</a:t>
                      </a:r>
                      <a:r>
                        <a:rPr lang="en-US" altLang="zh-CN" sz="1600" b="0" i="0" u="none" strike="noStrike" kern="1200" baseline="0" dirty="0">
                          <a:solidFill>
                            <a:schemeClr val="tx1"/>
                          </a:solidFill>
                          <a:latin typeface="+mn-lt"/>
                          <a:ea typeface="+mn-ea"/>
                          <a:cs typeface="+mn-cs"/>
                        </a:rPr>
                        <a:t>2</a:t>
                      </a:r>
                      <a:r>
                        <a:rPr lang="zh-CN" altLang="en-US" sz="1600" b="0" i="0" u="none" strike="noStrike" kern="1200" baseline="0" dirty="0">
                          <a:solidFill>
                            <a:schemeClr val="tx1"/>
                          </a:solidFill>
                          <a:latin typeface="+mn-lt"/>
                          <a:ea typeface="+mn-ea"/>
                          <a:cs typeface="+mn-cs"/>
                        </a:rPr>
                        <a:t>）</a:t>
                      </a:r>
                    </a:p>
                  </a:txBody>
                  <a:tcPr>
                    <a:solidFill>
                      <a:schemeClr val="accent5">
                        <a:lumMod val="20000"/>
                        <a:lumOff val="80000"/>
                      </a:schemeClr>
                    </a:solidFill>
                  </a:tcPr>
                </a:tc>
                <a:extLst>
                  <a:ext uri="{0D108BD9-81ED-4DB2-BD59-A6C34878D82A}">
                    <a16:rowId xmlns:a16="http://schemas.microsoft.com/office/drawing/2014/main" val="2434786134"/>
                  </a:ext>
                </a:extLst>
              </a:tr>
              <a:tr h="3342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5 </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alpha val="2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dirty="0">
                          <a:solidFill>
                            <a:schemeClr val="tx1"/>
                          </a:solidFill>
                          <a:latin typeface="+mn-lt"/>
                          <a:ea typeface="+mn-ea"/>
                          <a:cs typeface="+mn-cs"/>
                        </a:rPr>
                        <a:t>Chapter 6. </a:t>
                      </a:r>
                      <a:r>
                        <a:rPr lang="zh-CN" altLang="en-US" sz="1600" b="0" i="0" u="none" strike="noStrike" kern="1200" baseline="0" dirty="0">
                          <a:solidFill>
                            <a:schemeClr val="tx1"/>
                          </a:solidFill>
                          <a:latin typeface="+mn-lt"/>
                          <a:ea typeface="+mn-ea"/>
                          <a:cs typeface="+mn-cs"/>
                        </a:rPr>
                        <a:t>标准贸易模型</a:t>
                      </a:r>
                    </a:p>
                  </a:txBody>
                  <a:tcPr>
                    <a:solidFill>
                      <a:schemeClr val="accent5">
                        <a:lumMod val="20000"/>
                        <a:lumOff val="80000"/>
                        <a:alpha val="20000"/>
                      </a:schemeClr>
                    </a:solidFill>
                  </a:tcPr>
                </a:tc>
                <a:extLst>
                  <a:ext uri="{0D108BD9-81ED-4DB2-BD59-A6C34878D82A}">
                    <a16:rowId xmlns:a16="http://schemas.microsoft.com/office/drawing/2014/main" val="2424489618"/>
                  </a:ext>
                </a:extLst>
              </a:tr>
              <a:tr h="29821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6</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schemeClr>
                    </a:solidFill>
                  </a:tcPr>
                </a:tc>
                <a:tc>
                  <a:txBody>
                    <a:bodyPr/>
                    <a:lstStyle/>
                    <a:p>
                      <a:r>
                        <a:rPr lang="en-US" altLang="zh-CN" sz="1600" b="0" i="0" u="none" strike="noStrike" kern="1200" baseline="0" dirty="0">
                          <a:solidFill>
                            <a:schemeClr val="tx1"/>
                          </a:solidFill>
                          <a:latin typeface="+mn-lt"/>
                          <a:ea typeface="+mn-ea"/>
                          <a:cs typeface="+mn-cs"/>
                        </a:rPr>
                        <a:t>Chapter 7:</a:t>
                      </a:r>
                      <a:r>
                        <a:rPr lang="zh-CN" altLang="en-US" sz="1600" b="0" i="0" u="none" strike="noStrike" kern="1200" baseline="0" dirty="0">
                          <a:solidFill>
                            <a:schemeClr val="tx1"/>
                          </a:solidFill>
                          <a:latin typeface="+mn-lt"/>
                          <a:ea typeface="+mn-ea"/>
                          <a:cs typeface="+mn-cs"/>
                        </a:rPr>
                        <a:t>规模经济、不完全竞争与国际贸易</a:t>
                      </a:r>
                    </a:p>
                  </a:txBody>
                  <a:tcPr>
                    <a:solidFill>
                      <a:schemeClr val="accent5">
                        <a:lumMod val="20000"/>
                        <a:lumOff val="80000"/>
                      </a:schemeClr>
                    </a:solidFill>
                  </a:tcPr>
                </a:tc>
                <a:extLst>
                  <a:ext uri="{0D108BD9-81ED-4DB2-BD59-A6C34878D82A}">
                    <a16:rowId xmlns:a16="http://schemas.microsoft.com/office/drawing/2014/main" val="1582876401"/>
                  </a:ext>
                </a:extLst>
              </a:tr>
              <a:tr h="3143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7 </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alpha val="20000"/>
                      </a:schemeClr>
                    </a:solidFill>
                  </a:tcPr>
                </a:tc>
                <a:tc>
                  <a:txBody>
                    <a:bodyPr/>
                    <a:lstStyle/>
                    <a:p>
                      <a:r>
                        <a:rPr lang="en-US" altLang="zh-CN" sz="1600" b="0" i="0" u="none" strike="noStrike" kern="1200" baseline="0" dirty="0">
                          <a:solidFill>
                            <a:schemeClr val="tx1"/>
                          </a:solidFill>
                          <a:latin typeface="+mn-lt"/>
                          <a:ea typeface="+mn-ea"/>
                          <a:cs typeface="+mn-cs"/>
                        </a:rPr>
                        <a:t>Chapter 9</a:t>
                      </a:r>
                      <a:r>
                        <a:rPr lang="zh-CN" altLang="en-US" sz="1600" b="0" i="0" u="none" strike="noStrike" kern="1200" baseline="0" dirty="0">
                          <a:solidFill>
                            <a:schemeClr val="tx1"/>
                          </a:solidFill>
                          <a:latin typeface="+mn-lt"/>
                          <a:ea typeface="+mn-ea"/>
                          <a:cs typeface="+mn-cs"/>
                        </a:rPr>
                        <a:t>：贸易的政策工具</a:t>
                      </a:r>
                    </a:p>
                  </a:txBody>
                  <a:tcPr>
                    <a:solidFill>
                      <a:schemeClr val="accent5">
                        <a:lumMod val="20000"/>
                        <a:lumOff val="80000"/>
                        <a:alpha val="20000"/>
                      </a:schemeClr>
                    </a:solidFill>
                  </a:tcPr>
                </a:tc>
                <a:extLst>
                  <a:ext uri="{0D108BD9-81ED-4DB2-BD59-A6C34878D82A}">
                    <a16:rowId xmlns:a16="http://schemas.microsoft.com/office/drawing/2014/main" val="4293700609"/>
                  </a:ext>
                </a:extLst>
              </a:tr>
              <a:tr h="330844">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8</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scheme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dirty="0">
                          <a:solidFill>
                            <a:schemeClr val="tx1"/>
                          </a:solidFill>
                          <a:latin typeface="+mn-lt"/>
                          <a:ea typeface="+mn-ea"/>
                          <a:cs typeface="+mn-cs"/>
                        </a:rPr>
                        <a:t>Chapter 11</a:t>
                      </a:r>
                      <a:r>
                        <a:rPr lang="zh-CN" altLang="en-US" sz="1600" b="0" i="0" u="none" strike="noStrike" kern="1200" baseline="0" dirty="0">
                          <a:solidFill>
                            <a:schemeClr val="tx1"/>
                          </a:solidFill>
                          <a:latin typeface="+mn-lt"/>
                          <a:ea typeface="+mn-ea"/>
                          <a:cs typeface="+mn-cs"/>
                        </a:rPr>
                        <a:t>：发展中国家的贸易政策</a:t>
                      </a:r>
                    </a:p>
                  </a:txBody>
                  <a:tcPr>
                    <a:solidFill>
                      <a:schemeClr val="accent5">
                        <a:lumMod val="20000"/>
                        <a:lumOff val="80000"/>
                      </a:schemeClr>
                    </a:solidFill>
                  </a:tcPr>
                </a:tc>
                <a:extLst>
                  <a:ext uri="{0D108BD9-81ED-4DB2-BD59-A6C34878D82A}">
                    <a16:rowId xmlns:a16="http://schemas.microsoft.com/office/drawing/2014/main" val="3312687760"/>
                  </a:ext>
                </a:extLst>
              </a:tr>
              <a:tr h="3342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mn-lt"/>
                          <a:ea typeface="+mn-ea"/>
                          <a:cs typeface="+mn-cs"/>
                        </a:rPr>
                        <a:t>Week </a:t>
                      </a:r>
                      <a:r>
                        <a:rPr kumimoji="0" lang="zh-CN" altLang="en-US" sz="1600" b="0" i="0" u="none" strike="noStrike" kern="1200" cap="none" spc="0" normalizeH="0" baseline="0" noProof="0" dirty="0">
                          <a:ln>
                            <a:noFill/>
                          </a:ln>
                          <a:solidFill>
                            <a:prstClr val="black"/>
                          </a:solidFill>
                          <a:effectLst/>
                          <a:uLnTx/>
                          <a:uFillTx/>
                          <a:latin typeface="+mn-lt"/>
                          <a:ea typeface="+mn-ea"/>
                          <a:cs typeface="+mn-cs"/>
                        </a:rPr>
                        <a:t>？</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alpha val="20000"/>
                      </a:schemeClr>
                    </a:solidFill>
                  </a:tcPr>
                </a:tc>
                <a:tc>
                  <a:txBody>
                    <a:bodyPr/>
                    <a:lstStyle/>
                    <a:p>
                      <a:r>
                        <a:rPr lang="zh-CN" altLang="en-US" sz="1600" b="0" i="0" u="none" strike="noStrike" kern="1200" baseline="0" dirty="0">
                          <a:solidFill>
                            <a:srgbClr val="FF0000"/>
                          </a:solidFill>
                          <a:latin typeface="+mn-lt"/>
                          <a:ea typeface="+mn-ea"/>
                          <a:cs typeface="+mn-cs"/>
                        </a:rPr>
                        <a:t>期中考试</a:t>
                      </a:r>
                    </a:p>
                  </a:txBody>
                  <a:tcPr>
                    <a:solidFill>
                      <a:schemeClr val="accent5">
                        <a:lumMod val="20000"/>
                        <a:lumOff val="80000"/>
                        <a:alpha val="20000"/>
                      </a:schemeClr>
                    </a:solidFill>
                  </a:tcPr>
                </a:tc>
                <a:extLst>
                  <a:ext uri="{0D108BD9-81ED-4DB2-BD59-A6C34878D82A}">
                    <a16:rowId xmlns:a16="http://schemas.microsoft.com/office/drawing/2014/main" val="3861524389"/>
                  </a:ext>
                </a:extLst>
              </a:tr>
              <a:tr h="3342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mn-lt"/>
                          <a:ea typeface="+mn-ea"/>
                          <a:cs typeface="+mn-cs"/>
                        </a:rPr>
                        <a:t>Week 9</a:t>
                      </a:r>
                      <a:endParaRPr kumimoji="0" lang="zh-CN" altLang="en-US" sz="1600" b="0" i="0" u="none" strike="noStrike" kern="1200" cap="none" spc="0" normalizeH="0" baseline="0" noProof="0" dirty="0">
                        <a:ln>
                          <a:noFill/>
                        </a:ln>
                        <a:solidFill>
                          <a:prstClr val="black"/>
                        </a:solidFill>
                        <a:effectLst/>
                        <a:uLnTx/>
                        <a:uFillTx/>
                        <a:latin typeface="+mn-lt"/>
                        <a:ea typeface="+mn-ea"/>
                        <a:cs typeface="+mn-cs"/>
                      </a:endParaRPr>
                    </a:p>
                  </a:txBody>
                  <a:tcPr>
                    <a:solidFill>
                      <a:schemeClr val="accent5">
                        <a:lumMod val="20000"/>
                        <a:lumOff val="80000"/>
                      </a:schemeClr>
                    </a:solidFill>
                  </a:tcPr>
                </a:tc>
                <a:tc>
                  <a:txBody>
                    <a:bodyPr/>
                    <a:lstStyle/>
                    <a:p>
                      <a:r>
                        <a:rPr lang="en-US" altLang="zh-CN" sz="1600" b="0" i="0" u="none" strike="noStrike" kern="1200" baseline="0" dirty="0">
                          <a:solidFill>
                            <a:schemeClr val="tx1"/>
                          </a:solidFill>
                          <a:latin typeface="+mn-lt"/>
                          <a:ea typeface="+mn-ea"/>
                          <a:cs typeface="+mn-cs"/>
                        </a:rPr>
                        <a:t>Chapter 13. </a:t>
                      </a:r>
                      <a:r>
                        <a:rPr lang="zh-CN" altLang="en-US" sz="1600" b="0" i="0" u="none" strike="noStrike" kern="1200" baseline="0" dirty="0">
                          <a:solidFill>
                            <a:schemeClr val="tx1"/>
                          </a:solidFill>
                          <a:latin typeface="+mn-lt"/>
                          <a:ea typeface="+mn-ea"/>
                          <a:cs typeface="+mn-cs"/>
                        </a:rPr>
                        <a:t>国际收支平衡表</a:t>
                      </a:r>
                    </a:p>
                  </a:txBody>
                  <a:tcPr>
                    <a:solidFill>
                      <a:schemeClr val="accent5">
                        <a:lumMod val="20000"/>
                        <a:lumOff val="80000"/>
                      </a:schemeClr>
                    </a:solidFill>
                  </a:tcPr>
                </a:tc>
                <a:extLst>
                  <a:ext uri="{0D108BD9-81ED-4DB2-BD59-A6C34878D82A}">
                    <a16:rowId xmlns:a16="http://schemas.microsoft.com/office/drawing/2014/main" val="422701847"/>
                  </a:ext>
                </a:extLst>
              </a:tr>
              <a:tr h="23730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mn-lt"/>
                          <a:ea typeface="黑体" panose="02010609060101010101" pitchFamily="49" charset="-122"/>
                          <a:cs typeface="+mn-cs"/>
                        </a:rPr>
                        <a:t>Week 10</a:t>
                      </a:r>
                      <a:endParaRPr kumimoji="0" lang="zh-CN" altLang="en-US" sz="1600" b="0" i="0" u="none" strike="noStrike" kern="1200" cap="none" spc="0" normalizeH="0" baseline="0" noProof="0" dirty="0">
                        <a:ln>
                          <a:noFill/>
                        </a:ln>
                        <a:solidFill>
                          <a:prstClr val="black"/>
                        </a:solidFill>
                        <a:effectLst/>
                        <a:uLnTx/>
                        <a:uFillTx/>
                        <a:latin typeface="+mn-lt"/>
                        <a:ea typeface="黑体" panose="02010609060101010101" pitchFamily="49" charset="-122"/>
                        <a:cs typeface="+mn-cs"/>
                      </a:endParaRPr>
                    </a:p>
                  </a:txBody>
                  <a:tcPr>
                    <a:solidFill>
                      <a:schemeClr val="accent5">
                        <a:lumMod val="20000"/>
                        <a:lumOff val="80000"/>
                        <a:alpha val="20000"/>
                      </a:schemeClr>
                    </a:solidFill>
                  </a:tcPr>
                </a:tc>
                <a:tc>
                  <a:txBody>
                    <a:bodyPr/>
                    <a:lstStyle/>
                    <a:p>
                      <a:r>
                        <a:rPr lang="en-US" altLang="zh-CN" sz="1600" b="0" i="0" u="none" strike="noStrike" kern="1200" baseline="0" dirty="0">
                          <a:solidFill>
                            <a:schemeClr val="tx1"/>
                          </a:solidFill>
                          <a:latin typeface="+mn-lt"/>
                          <a:ea typeface="+mn-ea"/>
                          <a:cs typeface="+mn-cs"/>
                        </a:rPr>
                        <a:t>Chapter 14.</a:t>
                      </a:r>
                      <a:r>
                        <a:rPr lang="zh-CN" altLang="en-US" sz="1600" b="0" i="0" u="none" strike="noStrike" kern="1200" baseline="0" dirty="0">
                          <a:solidFill>
                            <a:schemeClr val="tx1"/>
                          </a:solidFill>
                          <a:latin typeface="+mn-lt"/>
                          <a:ea typeface="+mn-ea"/>
                          <a:cs typeface="+mn-cs"/>
                        </a:rPr>
                        <a:t> 汇率与外汇市场</a:t>
                      </a:r>
                    </a:p>
                  </a:txBody>
                  <a:tcPr>
                    <a:solidFill>
                      <a:schemeClr val="accent5">
                        <a:lumMod val="20000"/>
                        <a:lumOff val="80000"/>
                        <a:alpha val="20000"/>
                      </a:schemeClr>
                    </a:solidFill>
                  </a:tcPr>
                </a:tc>
                <a:extLst>
                  <a:ext uri="{0D108BD9-81ED-4DB2-BD59-A6C34878D82A}">
                    <a16:rowId xmlns:a16="http://schemas.microsoft.com/office/drawing/2014/main" val="4076458907"/>
                  </a:ext>
                </a:extLst>
              </a:tr>
              <a:tr h="28302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600" b="0" i="0" u="none" strike="noStrike" kern="1200" cap="none" spc="0" normalizeH="0" baseline="0" noProof="0" dirty="0">
                          <a:ln>
                            <a:noFill/>
                          </a:ln>
                          <a:solidFill>
                            <a:prstClr val="black"/>
                          </a:solidFill>
                          <a:effectLst/>
                          <a:uLnTx/>
                          <a:uFillTx/>
                          <a:latin typeface="+mn-lt"/>
                          <a:ea typeface="黑体" panose="02010609060101010101" pitchFamily="49" charset="-122"/>
                          <a:cs typeface="+mn-cs"/>
                        </a:rPr>
                        <a:t>Week 11</a:t>
                      </a:r>
                      <a:endParaRPr kumimoji="0" lang="zh-CN" altLang="en-US" sz="1600" b="0" i="0" u="none" strike="noStrike" kern="1200" cap="none" spc="0" normalizeH="0" baseline="0" noProof="0" dirty="0">
                        <a:ln>
                          <a:noFill/>
                        </a:ln>
                        <a:solidFill>
                          <a:prstClr val="black"/>
                        </a:solidFill>
                        <a:effectLst/>
                        <a:uLnTx/>
                        <a:uFillTx/>
                        <a:latin typeface="+mn-lt"/>
                        <a:ea typeface="黑体" panose="02010609060101010101" pitchFamily="49" charset="-122"/>
                        <a:cs typeface="+mn-cs"/>
                      </a:endParaRPr>
                    </a:p>
                  </a:txBody>
                  <a:tcPr>
                    <a:solidFill>
                      <a:schemeClr val="accent5">
                        <a:lumMod val="20000"/>
                        <a:lumOff val="80000"/>
                      </a:schemeClr>
                    </a:solidFill>
                  </a:tcPr>
                </a:tc>
                <a:tc>
                  <a:txBody>
                    <a:bodyPr/>
                    <a:lstStyle/>
                    <a:p>
                      <a:r>
                        <a:rPr lang="en-US" altLang="zh-CN" sz="1600" b="0" i="0" u="none" strike="noStrike" kern="1200" baseline="0" dirty="0">
                          <a:solidFill>
                            <a:schemeClr val="tx1"/>
                          </a:solidFill>
                          <a:latin typeface="+mn-lt"/>
                          <a:ea typeface="+mn-ea"/>
                          <a:cs typeface="+mn-cs"/>
                        </a:rPr>
                        <a:t>Chapter 15. </a:t>
                      </a:r>
                      <a:r>
                        <a:rPr lang="zh-CN" altLang="zh-CN" sz="1600" b="0" i="0" u="none" strike="noStrike" kern="1200" baseline="0" dirty="0">
                          <a:solidFill>
                            <a:schemeClr val="tx1"/>
                          </a:solidFill>
                          <a:latin typeface="+mn-lt"/>
                          <a:ea typeface="+mn-ea"/>
                          <a:cs typeface="+mn-cs"/>
                        </a:rPr>
                        <a:t>货币、利率与汇率</a:t>
                      </a:r>
                      <a:endParaRPr lang="zh-CN" altLang="en-US" sz="1600" b="0" i="0" u="none" strike="noStrike" kern="1200" baseline="0" dirty="0">
                        <a:solidFill>
                          <a:schemeClr val="tx1"/>
                        </a:solidFill>
                        <a:latin typeface="+mn-lt"/>
                        <a:ea typeface="+mn-ea"/>
                        <a:cs typeface="+mn-cs"/>
                      </a:endParaRPr>
                    </a:p>
                  </a:txBody>
                  <a:tcPr>
                    <a:solidFill>
                      <a:schemeClr val="accent5">
                        <a:lumMod val="20000"/>
                        <a:lumOff val="80000"/>
                      </a:schemeClr>
                    </a:solidFill>
                  </a:tcPr>
                </a:tc>
                <a:extLst>
                  <a:ext uri="{0D108BD9-81ED-4DB2-BD59-A6C34878D82A}">
                    <a16:rowId xmlns:a16="http://schemas.microsoft.com/office/drawing/2014/main" val="2942240440"/>
                  </a:ext>
                </a:extLst>
              </a:tr>
              <a:tr h="3342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12</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alpha val="20000"/>
                      </a:schemeClr>
                    </a:solidFill>
                  </a:tcPr>
                </a:tc>
                <a:tc>
                  <a:txBody>
                    <a:bodyPr/>
                    <a:lstStyle/>
                    <a:p>
                      <a:r>
                        <a:rPr lang="en-US" altLang="zh-CN" sz="1600" b="0" i="0" u="none" strike="noStrike" kern="1200" baseline="0" dirty="0">
                          <a:solidFill>
                            <a:schemeClr val="tx1"/>
                          </a:solidFill>
                          <a:latin typeface="+mn-lt"/>
                          <a:ea typeface="+mn-ea"/>
                          <a:cs typeface="+mn-cs"/>
                        </a:rPr>
                        <a:t>Chapter 16. </a:t>
                      </a:r>
                      <a:r>
                        <a:rPr lang="zh-CN" altLang="zh-CN" sz="1600" b="0" i="0" u="none" strike="noStrike" kern="1200" baseline="0" dirty="0">
                          <a:solidFill>
                            <a:schemeClr val="tx1"/>
                          </a:solidFill>
                          <a:latin typeface="+mn-lt"/>
                          <a:ea typeface="+mn-ea"/>
                          <a:cs typeface="+mn-cs"/>
                        </a:rPr>
                        <a:t>长期价格水平和汇率</a:t>
                      </a:r>
                      <a:endParaRPr lang="zh-CN" altLang="en-US" sz="1600" b="0" i="0" u="none" strike="noStrike" kern="1200" baseline="0" dirty="0">
                        <a:solidFill>
                          <a:schemeClr val="tx1"/>
                        </a:solidFill>
                        <a:latin typeface="+mn-lt"/>
                        <a:ea typeface="+mn-ea"/>
                        <a:cs typeface="+mn-cs"/>
                      </a:endParaRPr>
                    </a:p>
                  </a:txBody>
                  <a:tcPr>
                    <a:solidFill>
                      <a:schemeClr val="accent5">
                        <a:lumMod val="20000"/>
                        <a:lumOff val="80000"/>
                        <a:alpha val="20000"/>
                      </a:schemeClr>
                    </a:solidFill>
                  </a:tcPr>
                </a:tc>
                <a:extLst>
                  <a:ext uri="{0D108BD9-81ED-4DB2-BD59-A6C34878D82A}">
                    <a16:rowId xmlns:a16="http://schemas.microsoft.com/office/drawing/2014/main" val="1026259185"/>
                  </a:ext>
                </a:extLst>
              </a:tr>
              <a:tr h="2972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13</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schemeClr>
                    </a:solidFill>
                  </a:tcPr>
                </a:tc>
                <a:tc>
                  <a:txBody>
                    <a:bodyPr/>
                    <a:lstStyle/>
                    <a:p>
                      <a:r>
                        <a:rPr lang="en-US" altLang="zh-CN" sz="1600" b="0" i="0" u="none" strike="noStrike" kern="1200" baseline="0" dirty="0">
                          <a:solidFill>
                            <a:schemeClr val="tx1"/>
                          </a:solidFill>
                          <a:latin typeface="+mn-lt"/>
                          <a:ea typeface="+mn-ea"/>
                          <a:cs typeface="+mn-cs"/>
                        </a:rPr>
                        <a:t>Chapter 17</a:t>
                      </a:r>
                      <a:r>
                        <a:rPr lang="zh-CN" altLang="en-US" sz="1600" b="0" i="0" u="none" strike="noStrike" kern="1200" baseline="0" dirty="0">
                          <a:solidFill>
                            <a:schemeClr val="tx1"/>
                          </a:solidFill>
                          <a:latin typeface="+mn-lt"/>
                          <a:ea typeface="+mn-ea"/>
                          <a:cs typeface="+mn-cs"/>
                        </a:rPr>
                        <a:t>：产出与短期汇率</a:t>
                      </a:r>
                    </a:p>
                  </a:txBody>
                  <a:tcPr>
                    <a:solidFill>
                      <a:schemeClr val="accent5">
                        <a:lumMod val="20000"/>
                        <a:lumOff val="80000"/>
                      </a:schemeClr>
                    </a:solidFill>
                  </a:tcPr>
                </a:tc>
                <a:extLst>
                  <a:ext uri="{0D108BD9-81ED-4DB2-BD59-A6C34878D82A}">
                    <a16:rowId xmlns:a16="http://schemas.microsoft.com/office/drawing/2014/main" val="3185660045"/>
                  </a:ext>
                </a:extLst>
              </a:tr>
              <a:tr h="3342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14</a:t>
                      </a:r>
                      <a:endParaRPr lang="zh-CN" altLang="en-US" sz="1600" b="0" i="0" u="none" strike="noStrike" kern="1200" baseline="0" noProof="0" dirty="0">
                        <a:solidFill>
                          <a:schemeClr val="tx1"/>
                        </a:solidFill>
                        <a:latin typeface="+mn-lt"/>
                        <a:ea typeface="+mn-ea"/>
                        <a:cs typeface="+mn-cs"/>
                      </a:endParaRPr>
                    </a:p>
                  </a:txBody>
                  <a:tcPr>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dirty="0">
                          <a:solidFill>
                            <a:schemeClr val="tx1"/>
                          </a:solidFill>
                          <a:latin typeface="+mn-lt"/>
                          <a:ea typeface="+mn-ea"/>
                          <a:cs typeface="+mn-cs"/>
                        </a:rPr>
                        <a:t>Chapter 18</a:t>
                      </a:r>
                      <a:r>
                        <a:rPr lang="zh-CN" altLang="en-US" sz="1600" b="0" i="0" u="none" strike="noStrike" kern="1200" baseline="0" dirty="0">
                          <a:solidFill>
                            <a:schemeClr val="tx1"/>
                          </a:solidFill>
                          <a:latin typeface="+mn-lt"/>
                          <a:ea typeface="+mn-ea"/>
                          <a:cs typeface="+mn-cs"/>
                        </a:rPr>
                        <a:t>：固定汇率与外汇干预</a:t>
                      </a:r>
                    </a:p>
                  </a:txBody>
                  <a:tcPr>
                    <a:solidFill>
                      <a:schemeClr val="bg1"/>
                    </a:solidFill>
                  </a:tcPr>
                </a:tc>
                <a:extLst>
                  <a:ext uri="{0D108BD9-81ED-4DB2-BD59-A6C34878D82A}">
                    <a16:rowId xmlns:a16="http://schemas.microsoft.com/office/drawing/2014/main" val="1580501286"/>
                  </a:ext>
                </a:extLst>
              </a:tr>
              <a:tr h="33425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600" b="0" i="0" u="none" strike="noStrike" kern="1200" baseline="0" noProof="0" dirty="0">
                          <a:solidFill>
                            <a:schemeClr val="tx1"/>
                          </a:solidFill>
                          <a:latin typeface="+mn-lt"/>
                          <a:ea typeface="+mn-ea"/>
                          <a:cs typeface="+mn-cs"/>
                        </a:rPr>
                        <a:t>Week 15</a:t>
                      </a:r>
                      <a:endParaRPr lang="zh-CN" altLang="en-US" sz="1600" b="0" i="0" u="none" strike="noStrike" kern="1200" baseline="0" noProof="0" dirty="0">
                        <a:solidFill>
                          <a:schemeClr val="tx1"/>
                        </a:solidFill>
                        <a:latin typeface="+mn-lt"/>
                        <a:ea typeface="+mn-ea"/>
                        <a:cs typeface="+mn-cs"/>
                      </a:endParaRPr>
                    </a:p>
                  </a:txBody>
                  <a:tcPr>
                    <a:solidFill>
                      <a:schemeClr val="accent5">
                        <a:lumMod val="20000"/>
                        <a:lumOff val="80000"/>
                      </a:schemeClr>
                    </a:solidFill>
                  </a:tcPr>
                </a:tc>
                <a:tc>
                  <a:txBody>
                    <a:bodyPr/>
                    <a:lstStyle/>
                    <a:p>
                      <a:r>
                        <a:rPr lang="en-US" altLang="zh-CN" sz="1600" b="0" i="0" u="none" strike="noStrike" kern="1200" baseline="0" dirty="0">
                          <a:solidFill>
                            <a:schemeClr val="tx1"/>
                          </a:solidFill>
                          <a:latin typeface="+mn-lt"/>
                          <a:ea typeface="+mn-ea"/>
                          <a:cs typeface="+mn-cs"/>
                        </a:rPr>
                        <a:t> </a:t>
                      </a:r>
                      <a:r>
                        <a:rPr lang="zh-CN" altLang="en-US" sz="1600" b="0" i="0" u="none" strike="noStrike" kern="1200" baseline="0" dirty="0">
                          <a:solidFill>
                            <a:schemeClr val="tx1"/>
                          </a:solidFill>
                          <a:latin typeface="+mn-lt"/>
                          <a:ea typeface="+mn-ea"/>
                          <a:cs typeface="+mn-cs"/>
                        </a:rPr>
                        <a:t>期末考试 （可能</a:t>
                      </a:r>
                      <a:r>
                        <a:rPr lang="en-US" altLang="zh-CN" sz="1600" b="0" i="0" u="none" strike="noStrike" kern="1200" baseline="0" dirty="0">
                          <a:solidFill>
                            <a:schemeClr val="tx1"/>
                          </a:solidFill>
                          <a:latin typeface="+mn-lt"/>
                          <a:ea typeface="+mn-ea"/>
                          <a:cs typeface="+mn-cs"/>
                        </a:rPr>
                        <a:t>6</a:t>
                      </a:r>
                      <a:r>
                        <a:rPr lang="zh-CN" altLang="en-US" sz="1600" b="0" i="0" u="none" strike="noStrike" kern="1200" baseline="0" dirty="0">
                          <a:solidFill>
                            <a:schemeClr val="tx1"/>
                          </a:solidFill>
                          <a:latin typeface="+mn-lt"/>
                          <a:ea typeface="+mn-ea"/>
                          <a:cs typeface="+mn-cs"/>
                        </a:rPr>
                        <a:t>月</a:t>
                      </a:r>
                      <a:r>
                        <a:rPr lang="en-US" altLang="zh-CN" sz="1600" b="0" i="0" u="none" strike="noStrike" kern="1200" baseline="0" dirty="0">
                          <a:solidFill>
                            <a:schemeClr val="tx1"/>
                          </a:solidFill>
                          <a:latin typeface="+mn-lt"/>
                          <a:ea typeface="+mn-ea"/>
                          <a:cs typeface="+mn-cs"/>
                        </a:rPr>
                        <a:t>8</a:t>
                      </a:r>
                      <a:r>
                        <a:rPr lang="zh-CN" altLang="en-US" sz="1600" b="0" i="0" u="none" strike="noStrike" kern="1200" baseline="0" dirty="0">
                          <a:solidFill>
                            <a:schemeClr val="tx1"/>
                          </a:solidFill>
                          <a:latin typeface="+mn-lt"/>
                          <a:ea typeface="+mn-ea"/>
                          <a:cs typeface="+mn-cs"/>
                        </a:rPr>
                        <a:t>日）</a:t>
                      </a:r>
                    </a:p>
                  </a:txBody>
                  <a:tcPr>
                    <a:solidFill>
                      <a:schemeClr val="accent5">
                        <a:lumMod val="20000"/>
                        <a:lumOff val="80000"/>
                      </a:schemeClr>
                    </a:solidFill>
                  </a:tcPr>
                </a:tc>
                <a:extLst>
                  <a:ext uri="{0D108BD9-81ED-4DB2-BD59-A6C34878D82A}">
                    <a16:rowId xmlns:a16="http://schemas.microsoft.com/office/drawing/2014/main" val="1648413200"/>
                  </a:ext>
                </a:extLst>
              </a:tr>
            </a:tbl>
          </a:graphicData>
        </a:graphic>
      </p:graphicFrame>
      <p:sp>
        <p:nvSpPr>
          <p:cNvPr id="2" name="日期占位符 1">
            <a:extLst>
              <a:ext uri="{FF2B5EF4-FFF2-40B4-BE49-F238E27FC236}">
                <a16:creationId xmlns:a16="http://schemas.microsoft.com/office/drawing/2014/main" id="{D1777A1D-DB30-DE1F-B42F-C15E25D5C229}"/>
              </a:ext>
            </a:extLst>
          </p:cNvPr>
          <p:cNvSpPr>
            <a:spLocks noGrp="1"/>
          </p:cNvSpPr>
          <p:nvPr>
            <p:ph type="dt" sz="half" idx="4294967295"/>
          </p:nvPr>
        </p:nvSpPr>
        <p:spPr>
          <a:xfrm>
            <a:off x="6019800" y="6448417"/>
            <a:ext cx="2133600" cy="182880"/>
          </a:xfrm>
        </p:spPr>
        <p:txBody>
          <a:bodyPr/>
          <a:lstStyle/>
          <a:p>
            <a:fld id="{13AE749D-DBFF-4ADD-A021-B2E9C07E1C9C}" type="datetime6">
              <a:rPr lang="en-US" altLang="zh-CN" smtClean="0"/>
              <a:t>March 24</a:t>
            </a:fld>
            <a:endParaRPr lang="en-US" dirty="0"/>
          </a:p>
        </p:txBody>
      </p:sp>
    </p:spTree>
    <p:extLst>
      <p:ext uri="{BB962C8B-B14F-4D97-AF65-F5344CB8AC3E}">
        <p14:creationId xmlns:p14="http://schemas.microsoft.com/office/powerpoint/2010/main" val="793386670"/>
      </p:ext>
    </p:extLst>
  </p:cSld>
  <p:clrMapOvr>
    <a:masterClrMapping/>
  </p:clrMapOvr>
  <p:transition spd="slow">
    <p:random/>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灯片编号占位符 5">
            <a:extLst>
              <a:ext uri="{FF2B5EF4-FFF2-40B4-BE49-F238E27FC236}">
                <a16:creationId xmlns:a16="http://schemas.microsoft.com/office/drawing/2014/main" id="{FB9252D2-CAF7-A8A3-8FE8-9276DA85476D}"/>
              </a:ext>
            </a:extLst>
          </p:cNvPr>
          <p:cNvSpPr>
            <a:spLocks noGrp="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lr>
                <a:srgbClr val="663300"/>
              </a:buClr>
              <a:buSzPct val="130000"/>
              <a:buFont typeface="Wingdings" panose="05000000000000000000" pitchFamily="2" charset="2"/>
              <a:buChar char="§"/>
              <a:defRPr sz="2800">
                <a:solidFill>
                  <a:srgbClr val="336699"/>
                </a:solidFill>
                <a:latin typeface="Times New Roman" panose="02020603050405020304" pitchFamily="18" charset="0"/>
              </a:defRPr>
            </a:lvl1pPr>
            <a:lvl2pPr marL="742950" indent="-285750">
              <a:spcBef>
                <a:spcPct val="20000"/>
              </a:spcBef>
              <a:buClr>
                <a:srgbClr val="663300"/>
              </a:buClr>
              <a:buSzPct val="120000"/>
              <a:buChar char="•"/>
              <a:defRPr sz="2600">
                <a:solidFill>
                  <a:srgbClr val="336699"/>
                </a:solidFill>
                <a:latin typeface="Times New Roman" panose="02020603050405020304" pitchFamily="18" charset="0"/>
              </a:defRPr>
            </a:lvl2pPr>
            <a:lvl3pPr marL="1143000" indent="-228600">
              <a:spcBef>
                <a:spcPct val="20000"/>
              </a:spcBef>
              <a:buClr>
                <a:srgbClr val="663300"/>
              </a:buClr>
              <a:buChar char="–"/>
              <a:defRPr sz="2400">
                <a:solidFill>
                  <a:srgbClr val="336699"/>
                </a:solidFill>
                <a:latin typeface="Times New Roman" panose="02020603050405020304" pitchFamily="18" charset="0"/>
              </a:defRPr>
            </a:lvl3pPr>
            <a:lvl4pPr marL="1600200" indent="-228600">
              <a:spcBef>
                <a:spcPct val="20000"/>
              </a:spcBef>
              <a:buClr>
                <a:srgbClr val="663300"/>
              </a:buClr>
              <a:buChar char="–"/>
              <a:defRPr sz="2000">
                <a:solidFill>
                  <a:srgbClr val="336699"/>
                </a:solidFill>
                <a:latin typeface="Times New Roman" panose="02020603050405020304" pitchFamily="18" charset="0"/>
              </a:defRPr>
            </a:lvl4pPr>
            <a:lvl5pPr marL="2057400" indent="-228600">
              <a:spcBef>
                <a:spcPct val="20000"/>
              </a:spcBef>
              <a:buClr>
                <a:srgbClr val="003399"/>
              </a:buClr>
              <a:buChar char="»"/>
              <a:defRPr sz="2000">
                <a:solidFill>
                  <a:srgbClr val="336699"/>
                </a:solidFill>
                <a:latin typeface="Times New Roman" panose="02020603050405020304" pitchFamily="18" charset="0"/>
              </a:defRPr>
            </a:lvl5pPr>
            <a:lvl6pPr marL="2514600" indent="-228600" eaLnBrk="0" fontAlgn="base" hangingPunct="0">
              <a:spcBef>
                <a:spcPct val="20000"/>
              </a:spcBef>
              <a:spcAft>
                <a:spcPct val="0"/>
              </a:spcAft>
              <a:buClr>
                <a:srgbClr val="003399"/>
              </a:buClr>
              <a:buChar char="»"/>
              <a:defRPr sz="2000">
                <a:solidFill>
                  <a:srgbClr val="336699"/>
                </a:solidFill>
                <a:latin typeface="Times New Roman" panose="02020603050405020304" pitchFamily="18" charset="0"/>
              </a:defRPr>
            </a:lvl6pPr>
            <a:lvl7pPr marL="2971800" indent="-228600" eaLnBrk="0" fontAlgn="base" hangingPunct="0">
              <a:spcBef>
                <a:spcPct val="20000"/>
              </a:spcBef>
              <a:spcAft>
                <a:spcPct val="0"/>
              </a:spcAft>
              <a:buClr>
                <a:srgbClr val="003399"/>
              </a:buClr>
              <a:buChar char="»"/>
              <a:defRPr sz="2000">
                <a:solidFill>
                  <a:srgbClr val="336699"/>
                </a:solidFill>
                <a:latin typeface="Times New Roman" panose="02020603050405020304" pitchFamily="18" charset="0"/>
              </a:defRPr>
            </a:lvl7pPr>
            <a:lvl8pPr marL="3429000" indent="-228600" eaLnBrk="0" fontAlgn="base" hangingPunct="0">
              <a:spcBef>
                <a:spcPct val="20000"/>
              </a:spcBef>
              <a:spcAft>
                <a:spcPct val="0"/>
              </a:spcAft>
              <a:buClr>
                <a:srgbClr val="003399"/>
              </a:buClr>
              <a:buChar char="»"/>
              <a:defRPr sz="2000">
                <a:solidFill>
                  <a:srgbClr val="336699"/>
                </a:solidFill>
                <a:latin typeface="Times New Roman" panose="02020603050405020304" pitchFamily="18" charset="0"/>
              </a:defRPr>
            </a:lvl8pPr>
            <a:lvl9pPr marL="3886200" indent="-228600" eaLnBrk="0" fontAlgn="base" hangingPunct="0">
              <a:spcBef>
                <a:spcPct val="20000"/>
              </a:spcBef>
              <a:spcAft>
                <a:spcPct val="0"/>
              </a:spcAft>
              <a:buClr>
                <a:srgbClr val="003399"/>
              </a:buClr>
              <a:buChar char="»"/>
              <a:defRPr sz="2000">
                <a:solidFill>
                  <a:srgbClr val="336699"/>
                </a:solidFill>
                <a:latin typeface="Times New Roman" panose="02020603050405020304" pitchFamily="18" charset="0"/>
              </a:defRPr>
            </a:lvl9pPr>
          </a:lstStyle>
          <a:p>
            <a:pPr>
              <a:spcBef>
                <a:spcPct val="0"/>
              </a:spcBef>
              <a:buClrTx/>
              <a:buSzTx/>
              <a:buFontTx/>
              <a:buNone/>
            </a:pPr>
            <a:endParaRPr lang="zh-CN" altLang="en-US" sz="1200">
              <a:solidFill>
                <a:srgbClr val="663300"/>
              </a:solidFill>
            </a:endParaRPr>
          </a:p>
          <a:p>
            <a:pPr>
              <a:spcBef>
                <a:spcPct val="0"/>
              </a:spcBef>
              <a:buClrTx/>
              <a:buSzTx/>
              <a:buFontTx/>
              <a:buNone/>
            </a:pPr>
            <a:fld id="{83E42DD0-6E3A-4E3F-8C94-173BB80B2100}" type="slidenum">
              <a:rPr lang="en-US" altLang="zh-CN" sz="1400" b="1">
                <a:solidFill>
                  <a:srgbClr val="663300"/>
                </a:solidFill>
              </a:rPr>
              <a:pPr>
                <a:spcBef>
                  <a:spcPct val="0"/>
                </a:spcBef>
                <a:buClrTx/>
                <a:buSzTx/>
                <a:buFontTx/>
                <a:buNone/>
              </a:pPr>
              <a:t>25</a:t>
            </a:fld>
            <a:endParaRPr lang="en-US" altLang="zh-CN" sz="1400" b="1">
              <a:solidFill>
                <a:srgbClr val="663300"/>
              </a:solidFill>
            </a:endParaRPr>
          </a:p>
        </p:txBody>
      </p:sp>
      <p:sp>
        <p:nvSpPr>
          <p:cNvPr id="56324" name="Rectangle 5">
            <a:extLst>
              <a:ext uri="{FF2B5EF4-FFF2-40B4-BE49-F238E27FC236}">
                <a16:creationId xmlns:a16="http://schemas.microsoft.com/office/drawing/2014/main" id="{B8E04783-3D2E-13CD-029F-76998F785164}"/>
              </a:ext>
            </a:extLst>
          </p:cNvPr>
          <p:cNvSpPr>
            <a:spLocks noGrp="1" noChangeArrowheads="1"/>
          </p:cNvSpPr>
          <p:nvPr>
            <p:ph type="body" idx="1"/>
          </p:nvPr>
        </p:nvSpPr>
        <p:spPr>
          <a:xfrm>
            <a:off x="685800" y="1981200"/>
            <a:ext cx="7772400" cy="4114800"/>
          </a:xfrm>
          <a:noFill/>
        </p:spPr>
        <p:txBody>
          <a:bodyPr/>
          <a:lstStyle/>
          <a:p>
            <a:pPr eaLnBrk="1" hangingPunct="1">
              <a:lnSpc>
                <a:spcPct val="125000"/>
              </a:lnSpc>
            </a:pPr>
            <a:r>
              <a:rPr lang="zh-CN" altLang="en-US" sz="3200" b="1" dirty="0">
                <a:solidFill>
                  <a:schemeClr val="tx1"/>
                </a:solidFill>
                <a:ea typeface="宋体" panose="02010600030101010101" pitchFamily="2" charset="-122"/>
              </a:rPr>
              <a:t> 考勤和若干次平时作业（</a:t>
            </a:r>
            <a:r>
              <a:rPr lang="en-US" altLang="zh-CN" sz="3200" b="1" dirty="0">
                <a:solidFill>
                  <a:schemeClr val="tx1"/>
                </a:solidFill>
                <a:ea typeface="宋体" panose="02010600030101010101" pitchFamily="2" charset="-122"/>
              </a:rPr>
              <a:t>10</a:t>
            </a:r>
            <a:r>
              <a:rPr lang="zh-CN" altLang="en-US" sz="3200" b="1" dirty="0">
                <a:solidFill>
                  <a:schemeClr val="tx1"/>
                </a:solidFill>
                <a:ea typeface="宋体" panose="02010600030101010101" pitchFamily="2" charset="-122"/>
              </a:rPr>
              <a:t>％）</a:t>
            </a:r>
          </a:p>
          <a:p>
            <a:pPr eaLnBrk="1" hangingPunct="1">
              <a:lnSpc>
                <a:spcPct val="125000"/>
              </a:lnSpc>
            </a:pPr>
            <a:r>
              <a:rPr lang="zh-CN" altLang="en-US" sz="3200" b="1" dirty="0">
                <a:solidFill>
                  <a:schemeClr val="tx1"/>
                </a:solidFill>
                <a:ea typeface="宋体" panose="02010600030101010101" pitchFamily="2" charset="-122"/>
              </a:rPr>
              <a:t> 期中考试（</a:t>
            </a:r>
            <a:r>
              <a:rPr lang="en-US" altLang="zh-CN" sz="3200" b="1" dirty="0">
                <a:solidFill>
                  <a:schemeClr val="tx1"/>
                </a:solidFill>
                <a:ea typeface="宋体" panose="02010600030101010101" pitchFamily="2" charset="-122"/>
              </a:rPr>
              <a:t>45</a:t>
            </a:r>
            <a:r>
              <a:rPr lang="zh-CN" altLang="en-US" sz="3200" b="1" dirty="0">
                <a:solidFill>
                  <a:schemeClr val="tx1"/>
                </a:solidFill>
                <a:ea typeface="宋体" panose="02010600030101010101" pitchFamily="2" charset="-122"/>
              </a:rPr>
              <a:t>％） </a:t>
            </a:r>
          </a:p>
          <a:p>
            <a:pPr eaLnBrk="1" hangingPunct="1">
              <a:lnSpc>
                <a:spcPct val="125000"/>
              </a:lnSpc>
            </a:pPr>
            <a:r>
              <a:rPr lang="zh-CN" altLang="en-US" sz="3200" b="1" dirty="0">
                <a:solidFill>
                  <a:schemeClr val="tx1"/>
                </a:solidFill>
                <a:ea typeface="宋体" panose="02010600030101010101" pitchFamily="2" charset="-122"/>
              </a:rPr>
              <a:t> 期末考试（</a:t>
            </a:r>
            <a:r>
              <a:rPr lang="en-US" altLang="zh-CN" sz="3200" b="1" dirty="0">
                <a:solidFill>
                  <a:schemeClr val="tx1"/>
                </a:solidFill>
                <a:ea typeface="宋体" panose="02010600030101010101" pitchFamily="2" charset="-122"/>
              </a:rPr>
              <a:t>45</a:t>
            </a:r>
            <a:r>
              <a:rPr lang="zh-CN" altLang="en-US" sz="3200" b="1" dirty="0">
                <a:solidFill>
                  <a:schemeClr val="tx1"/>
                </a:solidFill>
                <a:ea typeface="宋体" panose="02010600030101010101" pitchFamily="2" charset="-122"/>
              </a:rPr>
              <a:t>％） </a:t>
            </a:r>
          </a:p>
        </p:txBody>
      </p:sp>
      <p:sp>
        <p:nvSpPr>
          <p:cNvPr id="2" name="标题 1">
            <a:extLst>
              <a:ext uri="{FF2B5EF4-FFF2-40B4-BE49-F238E27FC236}">
                <a16:creationId xmlns:a16="http://schemas.microsoft.com/office/drawing/2014/main" id="{4BAA1A4B-952B-5E13-0D21-655D166F0C74}"/>
              </a:ext>
            </a:extLst>
          </p:cNvPr>
          <p:cNvSpPr txBox="1">
            <a:spLocks/>
          </p:cNvSpPr>
          <p:nvPr/>
        </p:nvSpPr>
        <p:spPr>
          <a:xfrm>
            <a:off x="457200" y="215372"/>
            <a:ext cx="8229600" cy="1097280"/>
          </a:xfrm>
          <a:prstGeom prst="rect">
            <a:avLst/>
          </a:prstGeom>
        </p:spPr>
        <p:txBody>
          <a:bodyPr vert="horz" lIns="0" tIns="0" rIns="0" bIns="0" rtlCol="0" anchor="b">
            <a:noAutofit/>
          </a:bodyPr>
          <a:lstStyle>
            <a:lvl1pPr algn="l" defTabSz="914400" rtl="0" eaLnBrk="1" latinLnBrk="0" hangingPunct="1">
              <a:lnSpc>
                <a:spcPct val="100000"/>
              </a:lnSpc>
              <a:spcBef>
                <a:spcPct val="0"/>
              </a:spcBef>
              <a:buNone/>
              <a:defRPr sz="3400" b="1" kern="1200">
                <a:solidFill>
                  <a:srgbClr val="007FA3"/>
                </a:solidFill>
                <a:latin typeface="Times New Roman" panose="02020603050405020304" pitchFamily="18" charset="0"/>
                <a:ea typeface="+mj-ea"/>
                <a:cs typeface="Times New Roman" panose="02020603050405020304" pitchFamily="18" charset="0"/>
              </a:defRPr>
            </a:lvl1pPr>
          </a:lstStyle>
          <a:p>
            <a:r>
              <a:rPr lang="zh-CN" altLang="en-US" dirty="0"/>
              <a:t>考核方式</a:t>
            </a:r>
          </a:p>
        </p:txBody>
      </p:sp>
    </p:spTree>
  </p:cSld>
  <p:clrMapOvr>
    <a:masterClrMapping/>
  </p:clrMapOvr>
  <p:transition spd="slow">
    <p:random/>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82D5589B-AF62-9060-DAF1-65DB3DC85C3B}"/>
              </a:ext>
            </a:extLst>
          </p:cNvPr>
          <p:cNvSpPr>
            <a:spLocks noGrp="1"/>
          </p:cNvSpPr>
          <p:nvPr>
            <p:ph type="ctrTitle"/>
          </p:nvPr>
        </p:nvSpPr>
        <p:spPr>
          <a:xfrm>
            <a:off x="1219200" y="762001"/>
            <a:ext cx="7239000" cy="2590800"/>
          </a:xfrm>
        </p:spPr>
        <p:txBody>
          <a:bodyPr/>
          <a:lstStyle/>
          <a:p>
            <a:r>
              <a:rPr lang="zh-CN" altLang="en-US" sz="4000" dirty="0"/>
              <a:t>本 章 完</a:t>
            </a:r>
          </a:p>
        </p:txBody>
      </p:sp>
      <p:sp>
        <p:nvSpPr>
          <p:cNvPr id="5" name="副标题 4">
            <a:extLst>
              <a:ext uri="{FF2B5EF4-FFF2-40B4-BE49-F238E27FC236}">
                <a16:creationId xmlns:a16="http://schemas.microsoft.com/office/drawing/2014/main" id="{E3E53810-260C-4CB5-4262-7BE6C084B8AC}"/>
              </a:ext>
            </a:extLst>
          </p:cNvPr>
          <p:cNvSpPr>
            <a:spLocks noGrp="1"/>
          </p:cNvSpPr>
          <p:nvPr>
            <p:ph type="subTitle" idx="1"/>
          </p:nvPr>
        </p:nvSpPr>
        <p:spPr>
          <a:xfrm>
            <a:off x="674687" y="4419600"/>
            <a:ext cx="7173913" cy="1295400"/>
          </a:xfrm>
        </p:spPr>
        <p:txBody>
          <a:bodyPr/>
          <a:lstStyle/>
          <a:p>
            <a:pPr algn="r"/>
            <a:fld id="{2AB43693-1248-4510-AD45-E8E1A5B8522A}" type="datetime2">
              <a:rPr lang="zh-CN" altLang="en-US" sz="2400" smtClean="0"/>
              <a:pPr algn="r"/>
              <a:t>2024年3月7日 Thursday</a:t>
            </a:fld>
            <a:endParaRPr lang="en-US" altLang="zh-CN" sz="2400" dirty="0"/>
          </a:p>
        </p:txBody>
      </p:sp>
    </p:spTree>
    <p:extLst>
      <p:ext uri="{BB962C8B-B14F-4D97-AF65-F5344CB8AC3E}">
        <p14:creationId xmlns:p14="http://schemas.microsoft.com/office/powerpoint/2010/main" val="50508614"/>
      </p:ext>
    </p:extLst>
  </p:cSld>
  <p:clrMapOvr>
    <a:masterClrMapping/>
  </p:clrMapOvr>
  <p:transition spd="slow">
    <p:random/>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标题 296961">
            <a:extLst>
              <a:ext uri="{FF2B5EF4-FFF2-40B4-BE49-F238E27FC236}">
                <a16:creationId xmlns:a16="http://schemas.microsoft.com/office/drawing/2014/main" id="{CAE1DA12-B10C-AE78-877B-D879FFB06D58}"/>
              </a:ext>
            </a:extLst>
          </p:cNvPr>
          <p:cNvSpPr>
            <a:spLocks noGrp="1" noChangeArrowheads="1"/>
          </p:cNvSpPr>
          <p:nvPr>
            <p:ph type="title"/>
          </p:nvPr>
        </p:nvSpPr>
        <p:spPr>
          <a:xfrm>
            <a:off x="685799" y="149225"/>
            <a:ext cx="5562601" cy="551121"/>
          </a:xfrm>
        </p:spPr>
        <p:txBody>
          <a:bodyPr/>
          <a:lstStyle/>
          <a:p>
            <a:r>
              <a:rPr lang="zh-CN" altLang="en-US" sz="2400" dirty="0"/>
              <a:t>中国商品出口世界领先</a:t>
            </a:r>
            <a:endParaRPr lang="en-US" altLang="zh-CN" sz="2400" dirty="0"/>
          </a:p>
        </p:txBody>
      </p:sp>
      <p:sp>
        <p:nvSpPr>
          <p:cNvPr id="300035" name="文本占位符 296962">
            <a:extLst>
              <a:ext uri="{FF2B5EF4-FFF2-40B4-BE49-F238E27FC236}">
                <a16:creationId xmlns:a16="http://schemas.microsoft.com/office/drawing/2014/main" id="{BC98B8B1-35A4-7A0D-7FDB-A7FB8DA183B1}"/>
              </a:ext>
            </a:extLst>
          </p:cNvPr>
          <p:cNvSpPr>
            <a:spLocks noGrp="1" noChangeArrowheads="1"/>
          </p:cNvSpPr>
          <p:nvPr>
            <p:ph idx="1"/>
          </p:nvPr>
        </p:nvSpPr>
        <p:spPr>
          <a:xfrm>
            <a:off x="4414082" y="841526"/>
            <a:ext cx="4474883" cy="1185820"/>
          </a:xfrm>
        </p:spPr>
        <p:txBody>
          <a:bodyPr/>
          <a:lstStyle/>
          <a:p>
            <a:r>
              <a:rPr lang="zh-CN" altLang="en-US" dirty="0"/>
              <a:t>中国在加入世贸组织三年后的</a:t>
            </a:r>
            <a:r>
              <a:rPr lang="en-US" altLang="zh-CN" dirty="0"/>
              <a:t>2004</a:t>
            </a:r>
            <a:r>
              <a:rPr lang="zh-CN" altLang="en-US" dirty="0"/>
              <a:t>年超过日本成为亚洲最大的出口国。</a:t>
            </a:r>
            <a:endParaRPr lang="en-US" altLang="zh-CN" dirty="0"/>
          </a:p>
          <a:p>
            <a:r>
              <a:rPr lang="zh-CN" altLang="en-US" dirty="0"/>
              <a:t>中国在</a:t>
            </a:r>
            <a:r>
              <a:rPr lang="en-US" altLang="zh-CN" dirty="0"/>
              <a:t>2007</a:t>
            </a:r>
            <a:r>
              <a:rPr lang="zh-CN" altLang="en-US" dirty="0"/>
              <a:t>年超过美国，在</a:t>
            </a:r>
            <a:r>
              <a:rPr lang="en-US" altLang="zh-CN" dirty="0"/>
              <a:t>2009</a:t>
            </a:r>
            <a:r>
              <a:rPr lang="zh-CN" altLang="en-US" dirty="0"/>
              <a:t>年超过德国，成为世界领先的出口国。</a:t>
            </a:r>
          </a:p>
        </p:txBody>
      </p:sp>
      <p:pic>
        <p:nvPicPr>
          <p:cNvPr id="300036" name="图片 296963">
            <a:extLst>
              <a:ext uri="{FF2B5EF4-FFF2-40B4-BE49-F238E27FC236}">
                <a16:creationId xmlns:a16="http://schemas.microsoft.com/office/drawing/2014/main" id="{20DB227C-7BEB-5424-716D-7F6373A08F6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14082" y="2027346"/>
            <a:ext cx="2878498" cy="2857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 name="图片 2">
            <a:extLst>
              <a:ext uri="{FF2B5EF4-FFF2-40B4-BE49-F238E27FC236}">
                <a16:creationId xmlns:a16="http://schemas.microsoft.com/office/drawing/2014/main" id="{3AEF562C-5267-0320-5861-8EECB0D7FF09}"/>
              </a:ext>
            </a:extLst>
          </p:cNvPr>
          <p:cNvPicPr>
            <a:picLocks noChangeAspect="1"/>
          </p:cNvPicPr>
          <p:nvPr/>
        </p:nvPicPr>
        <p:blipFill>
          <a:blip r:embed="rId3"/>
          <a:stretch>
            <a:fillRect/>
          </a:stretch>
        </p:blipFill>
        <p:spPr>
          <a:xfrm>
            <a:off x="385078" y="3773991"/>
            <a:ext cx="4283753" cy="2857500"/>
          </a:xfrm>
          <a:prstGeom prst="rect">
            <a:avLst/>
          </a:prstGeom>
        </p:spPr>
      </p:pic>
      <p:sp>
        <p:nvSpPr>
          <p:cNvPr id="5" name="文本框 4">
            <a:extLst>
              <a:ext uri="{FF2B5EF4-FFF2-40B4-BE49-F238E27FC236}">
                <a16:creationId xmlns:a16="http://schemas.microsoft.com/office/drawing/2014/main" id="{8BFD8F35-650E-613C-5AFC-D4C70339F0D6}"/>
              </a:ext>
            </a:extLst>
          </p:cNvPr>
          <p:cNvSpPr txBox="1"/>
          <p:nvPr/>
        </p:nvSpPr>
        <p:spPr>
          <a:xfrm>
            <a:off x="385078" y="3325034"/>
            <a:ext cx="4135432" cy="307777"/>
          </a:xfrm>
          <a:prstGeom prst="rect">
            <a:avLst/>
          </a:prstGeom>
          <a:noFill/>
        </p:spPr>
        <p:txBody>
          <a:bodyPr wrap="square">
            <a:spAutoFit/>
          </a:bodyPr>
          <a:lstStyle/>
          <a:p>
            <a:pPr algn="l"/>
            <a:r>
              <a:rPr lang="zh-CN" altLang="en-US" sz="1400" b="1" i="0" dirty="0">
                <a:solidFill>
                  <a:srgbClr val="191919"/>
                </a:solidFill>
                <a:effectLst/>
                <a:latin typeface="PingFang SC"/>
              </a:rPr>
              <a:t>中国</a:t>
            </a:r>
            <a:r>
              <a:rPr lang="en-US" altLang="zh-CN" sz="1400" b="1" i="0" dirty="0">
                <a:solidFill>
                  <a:srgbClr val="191919"/>
                </a:solidFill>
                <a:effectLst/>
                <a:latin typeface="PingFang SC"/>
              </a:rPr>
              <a:t>1991</a:t>
            </a:r>
            <a:r>
              <a:rPr lang="zh-CN" altLang="en-US" sz="1400" b="1" i="0" dirty="0">
                <a:solidFill>
                  <a:srgbClr val="191919"/>
                </a:solidFill>
                <a:effectLst/>
                <a:latin typeface="PingFang SC"/>
              </a:rPr>
              <a:t>年</a:t>
            </a:r>
            <a:r>
              <a:rPr lang="en-US" altLang="zh-CN" sz="1400" b="1" i="0" dirty="0">
                <a:solidFill>
                  <a:srgbClr val="191919"/>
                </a:solidFill>
                <a:effectLst/>
                <a:latin typeface="PingFang SC"/>
              </a:rPr>
              <a:t>-2020</a:t>
            </a:r>
            <a:r>
              <a:rPr lang="zh-CN" altLang="en-US" sz="1400" b="1" i="0" dirty="0">
                <a:solidFill>
                  <a:srgbClr val="191919"/>
                </a:solidFill>
                <a:effectLst/>
                <a:latin typeface="PingFang SC"/>
              </a:rPr>
              <a:t>年货物及服务出口</a:t>
            </a:r>
            <a:r>
              <a:rPr lang="en-US" altLang="zh-CN" sz="1400" b="1" i="0" dirty="0">
                <a:solidFill>
                  <a:srgbClr val="191919"/>
                </a:solidFill>
                <a:effectLst/>
                <a:latin typeface="PingFang SC"/>
              </a:rPr>
              <a:t>GDP</a:t>
            </a:r>
            <a:r>
              <a:rPr lang="zh-CN" altLang="en-US" sz="1400" b="1" i="0" dirty="0">
                <a:solidFill>
                  <a:srgbClr val="191919"/>
                </a:solidFill>
                <a:effectLst/>
                <a:latin typeface="PingFang SC"/>
              </a:rPr>
              <a:t>占比趋势</a:t>
            </a:r>
          </a:p>
        </p:txBody>
      </p:sp>
      <p:sp>
        <p:nvSpPr>
          <p:cNvPr id="6" name="Text Box 63">
            <a:extLst>
              <a:ext uri="{FF2B5EF4-FFF2-40B4-BE49-F238E27FC236}">
                <a16:creationId xmlns:a16="http://schemas.microsoft.com/office/drawing/2014/main" id="{B42CCCBC-CE0C-49A9-6B2E-ABAEB0053B42}"/>
              </a:ext>
            </a:extLst>
          </p:cNvPr>
          <p:cNvSpPr txBox="1">
            <a:spLocks noChangeArrowheads="1"/>
          </p:cNvSpPr>
          <p:nvPr/>
        </p:nvSpPr>
        <p:spPr bwMode="auto">
          <a:xfrm>
            <a:off x="385078" y="841526"/>
            <a:ext cx="3729721" cy="2139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marL="256032" indent="-256032">
              <a:spcBef>
                <a:spcPts val="600"/>
              </a:spcBef>
              <a:buClr>
                <a:srgbClr val="007FA3"/>
              </a:buClr>
              <a:buFont typeface="Arial" panose="020B0604020202020204" pitchFamily="34" charset="0"/>
              <a:buChar char="•"/>
            </a:pPr>
            <a:r>
              <a:rPr lang="en-US" altLang="zh-CN" sz="1600" dirty="0"/>
              <a:t>1950</a:t>
            </a:r>
            <a:r>
              <a:rPr lang="zh-CN" altLang="en-US" sz="1600" dirty="0"/>
              <a:t>年出口</a:t>
            </a:r>
            <a:r>
              <a:rPr lang="en-US" altLang="zh-CN" sz="1600" dirty="0"/>
              <a:t>5.5</a:t>
            </a:r>
            <a:r>
              <a:rPr lang="zh-CN" altLang="en-US" sz="1600" dirty="0"/>
              <a:t>亿美元，进出口</a:t>
            </a:r>
            <a:r>
              <a:rPr lang="en-US" altLang="zh-CN" sz="1600" dirty="0"/>
              <a:t>11.3</a:t>
            </a:r>
            <a:r>
              <a:rPr lang="zh-CN" altLang="en-US" sz="1600" dirty="0"/>
              <a:t>亿美元，</a:t>
            </a:r>
            <a:r>
              <a:rPr lang="en-US" altLang="zh-CN" sz="1600" dirty="0"/>
              <a:t>1978</a:t>
            </a:r>
            <a:r>
              <a:rPr lang="zh-CN" altLang="en-US" sz="1600" dirty="0"/>
              <a:t>年贸易额为</a:t>
            </a:r>
            <a:r>
              <a:rPr lang="en-US" altLang="zh-CN" sz="1600" dirty="0"/>
              <a:t>210.9</a:t>
            </a:r>
            <a:r>
              <a:rPr lang="zh-CN" altLang="en-US" sz="1600" dirty="0"/>
              <a:t>亿美元。</a:t>
            </a:r>
            <a:endParaRPr lang="en-US" altLang="zh-CN" sz="1600" dirty="0"/>
          </a:p>
          <a:p>
            <a:pPr marL="256032" indent="-256032">
              <a:spcBef>
                <a:spcPts val="600"/>
              </a:spcBef>
              <a:buClr>
                <a:srgbClr val="007FA3"/>
              </a:buClr>
              <a:buFont typeface="Arial" panose="020B0604020202020204" pitchFamily="34" charset="0"/>
              <a:buChar char="•"/>
            </a:pPr>
            <a:r>
              <a:rPr lang="zh-CN" altLang="en-US" sz="1600" dirty="0"/>
              <a:t>改革开放后外贸增长速度上升，到</a:t>
            </a:r>
            <a:r>
              <a:rPr lang="en-US" altLang="zh-CN" sz="1600" dirty="0"/>
              <a:t>2007</a:t>
            </a:r>
            <a:r>
              <a:rPr lang="zh-CN" altLang="en-US" sz="1600" dirty="0"/>
              <a:t>年贸易额达到</a:t>
            </a:r>
            <a:r>
              <a:rPr lang="en-US" altLang="zh-CN" sz="1600" dirty="0"/>
              <a:t>21738</a:t>
            </a:r>
            <a:r>
              <a:rPr lang="zh-CN" altLang="en-US" sz="1600" dirty="0"/>
              <a:t>亿美元，</a:t>
            </a:r>
            <a:r>
              <a:rPr lang="en-US" altLang="zh-CN" sz="1600" dirty="0"/>
              <a:t>1978-2008</a:t>
            </a:r>
            <a:r>
              <a:rPr lang="zh-CN" altLang="en-US" sz="1600" dirty="0"/>
              <a:t>年间年均增长速度达到</a:t>
            </a:r>
            <a:r>
              <a:rPr lang="en-US" altLang="zh-CN" sz="1600" dirty="0"/>
              <a:t>17.35%</a:t>
            </a:r>
            <a:r>
              <a:rPr lang="zh-CN" altLang="en-US" sz="1600" dirty="0"/>
              <a:t>，出口对经济增长的年均贡献率达</a:t>
            </a:r>
            <a:r>
              <a:rPr lang="en-US" altLang="zh-CN" sz="1600" dirty="0"/>
              <a:t>20%</a:t>
            </a:r>
            <a:r>
              <a:rPr lang="zh-CN" altLang="en-US" sz="1600" dirty="0"/>
              <a:t>。</a:t>
            </a:r>
          </a:p>
        </p:txBody>
      </p:sp>
      <p:pic>
        <p:nvPicPr>
          <p:cNvPr id="8" name="图片 7">
            <a:extLst>
              <a:ext uri="{FF2B5EF4-FFF2-40B4-BE49-F238E27FC236}">
                <a16:creationId xmlns:a16="http://schemas.microsoft.com/office/drawing/2014/main" id="{7B6517CE-47B6-CDC1-B2CA-A76A9DDFB097}"/>
              </a:ext>
            </a:extLst>
          </p:cNvPr>
          <p:cNvPicPr>
            <a:picLocks noChangeAspect="1"/>
          </p:cNvPicPr>
          <p:nvPr/>
        </p:nvPicPr>
        <p:blipFill>
          <a:blip r:embed="rId4"/>
          <a:stretch>
            <a:fillRect/>
          </a:stretch>
        </p:blipFill>
        <p:spPr>
          <a:xfrm>
            <a:off x="6024659" y="4980772"/>
            <a:ext cx="3073268" cy="1877228"/>
          </a:xfrm>
          <a:prstGeom prst="rect">
            <a:avLst/>
          </a:prstGeom>
        </p:spPr>
      </p:pic>
      <p:sp>
        <p:nvSpPr>
          <p:cNvPr id="10" name="文本框 9">
            <a:extLst>
              <a:ext uri="{FF2B5EF4-FFF2-40B4-BE49-F238E27FC236}">
                <a16:creationId xmlns:a16="http://schemas.microsoft.com/office/drawing/2014/main" id="{B92B11BA-3E25-F600-2DE6-0634309DBF97}"/>
              </a:ext>
            </a:extLst>
          </p:cNvPr>
          <p:cNvSpPr txBox="1"/>
          <p:nvPr/>
        </p:nvSpPr>
        <p:spPr>
          <a:xfrm>
            <a:off x="7369360" y="3380870"/>
            <a:ext cx="1774640" cy="1569660"/>
          </a:xfrm>
          <a:prstGeom prst="rect">
            <a:avLst/>
          </a:prstGeom>
          <a:noFill/>
        </p:spPr>
        <p:txBody>
          <a:bodyPr wrap="square">
            <a:spAutoFit/>
          </a:bodyPr>
          <a:lstStyle/>
          <a:p>
            <a:pPr marL="256032" indent="-256032">
              <a:spcBef>
                <a:spcPts val="1500"/>
              </a:spcBef>
              <a:buClr>
                <a:srgbClr val="007FA3"/>
              </a:buClr>
              <a:buFont typeface="Arial" panose="020B0604020202020204" pitchFamily="34" charset="0"/>
              <a:buChar char="•"/>
            </a:pPr>
            <a:r>
              <a:rPr lang="zh-CN" altLang="en-US" sz="1600" dirty="0"/>
              <a:t>202</a:t>
            </a:r>
            <a:r>
              <a:rPr lang="en-US" altLang="zh-CN" sz="1600" dirty="0"/>
              <a:t>2</a:t>
            </a:r>
            <a:r>
              <a:rPr lang="zh-CN" altLang="en-US" sz="1600" dirty="0"/>
              <a:t>年中国商品出口总额占世界的1</a:t>
            </a:r>
            <a:r>
              <a:rPr lang="en-US" altLang="zh-CN" sz="1600" dirty="0"/>
              <a:t>5.1</a:t>
            </a:r>
            <a:r>
              <a:rPr lang="zh-CN" altLang="en-US" sz="1600" dirty="0"/>
              <a:t>%</a:t>
            </a:r>
            <a:r>
              <a:rPr lang="en-US" altLang="zh-CN" sz="1600" dirty="0"/>
              <a:t>,</a:t>
            </a:r>
            <a:r>
              <a:rPr lang="zh-CN" altLang="en-US" sz="1600" dirty="0"/>
              <a:t>美国和德国分别 占</a:t>
            </a:r>
            <a:r>
              <a:rPr lang="en-US" altLang="zh-CN" sz="1600" dirty="0"/>
              <a:t>7.8</a:t>
            </a:r>
            <a:r>
              <a:rPr lang="zh-CN" altLang="en-US" sz="1600" dirty="0"/>
              <a:t>%和</a:t>
            </a:r>
            <a:r>
              <a:rPr lang="en-US" altLang="zh-CN" sz="1600" dirty="0"/>
              <a:t>7.3%</a:t>
            </a:r>
            <a:r>
              <a:rPr lang="zh-CN" altLang="en-US" sz="1600" dirty="0"/>
              <a:t>。</a:t>
            </a:r>
          </a:p>
        </p:txBody>
      </p:sp>
      <p:sp>
        <p:nvSpPr>
          <p:cNvPr id="12" name="文本框 11">
            <a:extLst>
              <a:ext uri="{FF2B5EF4-FFF2-40B4-BE49-F238E27FC236}">
                <a16:creationId xmlns:a16="http://schemas.microsoft.com/office/drawing/2014/main" id="{49050DD9-630E-7429-268B-8B54F05092F8}"/>
              </a:ext>
            </a:extLst>
          </p:cNvPr>
          <p:cNvSpPr txBox="1"/>
          <p:nvPr/>
        </p:nvSpPr>
        <p:spPr>
          <a:xfrm>
            <a:off x="7620000" y="4920288"/>
            <a:ext cx="1447220" cy="276999"/>
          </a:xfrm>
          <a:prstGeom prst="rect">
            <a:avLst/>
          </a:prstGeom>
          <a:noFill/>
        </p:spPr>
        <p:txBody>
          <a:bodyPr wrap="square">
            <a:spAutoFit/>
          </a:bodyPr>
          <a:lstStyle/>
          <a:p>
            <a:r>
              <a:rPr lang="zh-CN" altLang="en-US" sz="1200" dirty="0">
                <a:solidFill>
                  <a:srgbClr val="96008F"/>
                </a:solidFill>
              </a:rPr>
              <a:t>占世界</a:t>
            </a:r>
            <a:r>
              <a:rPr lang="en-US" altLang="zh-CN" sz="1200" dirty="0">
                <a:solidFill>
                  <a:srgbClr val="96008F"/>
                </a:solidFill>
              </a:rPr>
              <a:t>12%   </a:t>
            </a:r>
            <a:r>
              <a:rPr lang="zh-CN" altLang="en-US" sz="1200" dirty="0">
                <a:solidFill>
                  <a:srgbClr val="96008F"/>
                </a:solidFill>
              </a:rPr>
              <a:t>13%</a:t>
            </a:r>
          </a:p>
        </p:txBody>
      </p:sp>
      <p:sp>
        <p:nvSpPr>
          <p:cNvPr id="2" name="动作按钮: 转到主页 1">
            <a:hlinkClick r:id="rId5" action="ppaction://hlinksldjump" highlightClick="1"/>
            <a:extLst>
              <a:ext uri="{FF2B5EF4-FFF2-40B4-BE49-F238E27FC236}">
                <a16:creationId xmlns:a16="http://schemas.microsoft.com/office/drawing/2014/main" id="{E4241ECB-AE3C-FA4E-3CD3-37BB2A6D0948}"/>
              </a:ext>
            </a:extLst>
          </p:cNvPr>
          <p:cNvSpPr/>
          <p:nvPr/>
        </p:nvSpPr>
        <p:spPr>
          <a:xfrm>
            <a:off x="5029200" y="6477000"/>
            <a:ext cx="457200" cy="231775"/>
          </a:xfrm>
          <a:prstGeom prst="actionButtonHom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err="1"/>
          </a:p>
        </p:txBody>
      </p:sp>
    </p:spTree>
    <p:extLst>
      <p:ext uri="{BB962C8B-B14F-4D97-AF65-F5344CB8AC3E}">
        <p14:creationId xmlns:p14="http://schemas.microsoft.com/office/powerpoint/2010/main" val="3811892820"/>
      </p:ext>
    </p:extLst>
  </p:cSld>
  <p:clrMapOvr>
    <a:masterClrMapping/>
  </p:clrMapOvr>
  <p:transition spd="slow">
    <p:random/>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40D5E379-4E78-2640-ABCA-6FB0AC71A629}"/>
              </a:ext>
            </a:extLst>
          </p:cNvPr>
          <p:cNvCxnSpPr/>
          <p:nvPr/>
        </p:nvCxnSpPr>
        <p:spPr bwMode="auto">
          <a:xfrm>
            <a:off x="1600200" y="3657600"/>
            <a:ext cx="381000" cy="0"/>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6" name="Straight Connector 5">
            <a:extLst>
              <a:ext uri="{FF2B5EF4-FFF2-40B4-BE49-F238E27FC236}">
                <a16:creationId xmlns:a16="http://schemas.microsoft.com/office/drawing/2014/main" id="{E57B6FD0-DEA3-F242-8109-C2059C28B540}"/>
              </a:ext>
            </a:extLst>
          </p:cNvPr>
          <p:cNvCxnSpPr/>
          <p:nvPr/>
        </p:nvCxnSpPr>
        <p:spPr bwMode="auto">
          <a:xfrm>
            <a:off x="1524000" y="5334000"/>
            <a:ext cx="381000" cy="0"/>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FF2B5EF4-FFF2-40B4-BE49-F238E27FC236}">
                <a16:creationId xmlns:a16="http://schemas.microsoft.com/office/drawing/2014/main" id="{70D33AE5-7D49-AA40-92CE-5117E137B1B0}"/>
              </a:ext>
            </a:extLst>
          </p:cNvPr>
          <p:cNvCxnSpPr/>
          <p:nvPr/>
        </p:nvCxnSpPr>
        <p:spPr bwMode="auto">
          <a:xfrm>
            <a:off x="1562100" y="3886200"/>
            <a:ext cx="685800" cy="0"/>
          </a:xfrm>
          <a:prstGeom prst="line">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FB20D8C-D888-7545-8765-B443C74AF94A}"/>
              </a:ext>
            </a:extLst>
          </p:cNvPr>
          <p:cNvCxnSpPr/>
          <p:nvPr/>
        </p:nvCxnSpPr>
        <p:spPr bwMode="auto">
          <a:xfrm>
            <a:off x="1524000" y="6477000"/>
            <a:ext cx="665163" cy="0"/>
          </a:xfrm>
          <a:prstGeom prst="line">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73733" name="TextBox 10">
            <a:extLst>
              <a:ext uri="{FF2B5EF4-FFF2-40B4-BE49-F238E27FC236}">
                <a16:creationId xmlns:a16="http://schemas.microsoft.com/office/drawing/2014/main" id="{9032201F-6168-A243-BE88-90A04C57C71E}"/>
              </a:ext>
            </a:extLst>
          </p:cNvPr>
          <p:cNvSpPr txBox="1">
            <a:spLocks noChangeArrowheads="1"/>
          </p:cNvSpPr>
          <p:nvPr/>
        </p:nvSpPr>
        <p:spPr bwMode="auto">
          <a:xfrm>
            <a:off x="152400" y="6260965"/>
            <a:ext cx="87630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b="1">
                <a:solidFill>
                  <a:schemeClr val="tx1"/>
                </a:solidFill>
                <a:latin typeface="Arial" panose="020B0604020202020204" pitchFamily="34" charset="0"/>
                <a:ea typeface="宋体" panose="02010600030101010101" pitchFamily="2" charset="-122"/>
              </a:defRPr>
            </a:lvl1pPr>
            <a:lvl2pPr marL="742950" indent="-285750">
              <a:defRPr b="1">
                <a:solidFill>
                  <a:schemeClr val="tx1"/>
                </a:solidFill>
                <a:latin typeface="Arial" panose="020B0604020202020204" pitchFamily="34" charset="0"/>
                <a:ea typeface="宋体" panose="02010600030101010101" pitchFamily="2" charset="-122"/>
              </a:defRPr>
            </a:lvl2pPr>
            <a:lvl3pPr marL="1143000" indent="-228600">
              <a:defRPr b="1">
                <a:solidFill>
                  <a:schemeClr val="tx1"/>
                </a:solidFill>
                <a:latin typeface="Arial" panose="020B0604020202020204" pitchFamily="34" charset="0"/>
                <a:ea typeface="宋体" panose="02010600030101010101" pitchFamily="2" charset="-122"/>
              </a:defRPr>
            </a:lvl3pPr>
            <a:lvl4pPr marL="1600200" indent="-228600">
              <a:defRPr b="1">
                <a:solidFill>
                  <a:schemeClr val="tx1"/>
                </a:solidFill>
                <a:latin typeface="Arial" panose="020B0604020202020204" pitchFamily="34" charset="0"/>
                <a:ea typeface="宋体" panose="02010600030101010101" pitchFamily="2" charset="-122"/>
              </a:defRPr>
            </a:lvl4pPr>
            <a:lvl5pPr marL="2057400" indent="-228600">
              <a:defRPr b="1">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rial" panose="020B0604020202020204" pitchFamily="34" charset="0"/>
                <a:ea typeface="宋体" panose="02010600030101010101" pitchFamily="2" charset="-122"/>
              </a:defRPr>
            </a:lvl9pPr>
          </a:lstStyle>
          <a:p>
            <a:r>
              <a:rPr lang="zh-CN" altLang="en-US" sz="1600" b="0" dirty="0">
                <a:solidFill>
                  <a:srgbClr val="222222"/>
                </a:solidFill>
              </a:rPr>
              <a:t>          </a:t>
            </a:r>
            <a:r>
              <a:rPr lang="ja-JP" altLang="en-US" sz="1600" b="0">
                <a:solidFill>
                  <a:srgbClr val="222222"/>
                </a:solidFill>
              </a:rPr>
              <a:t>数据来源</a:t>
            </a:r>
            <a:r>
              <a:rPr lang="zh-CN" altLang="en-US" sz="1600" b="0" dirty="0">
                <a:solidFill>
                  <a:srgbClr val="222222"/>
                </a:solidFill>
              </a:rPr>
              <a:t>：</a:t>
            </a:r>
            <a:r>
              <a:rPr lang="en-US" altLang="zh-CN" sz="1600" b="0" dirty="0">
                <a:solidFill>
                  <a:srgbClr val="222222"/>
                </a:solidFill>
                <a:hlinkClick r:id="rId3"/>
              </a:rPr>
              <a:t>https://baijiahao.baidu.com/s?id=1788045033334705382&amp;wfr=spider&amp;for=pc</a:t>
            </a:r>
            <a:r>
              <a:rPr lang="zh-CN" altLang="en-US" sz="1600" b="0" dirty="0">
                <a:solidFill>
                  <a:srgbClr val="222222"/>
                </a:solidFill>
              </a:rPr>
              <a:t>。</a:t>
            </a:r>
            <a:endParaRPr lang="en-US" altLang="zh-CN" sz="1600" b="0" dirty="0">
              <a:solidFill>
                <a:srgbClr val="222222"/>
              </a:solidFill>
            </a:endParaRPr>
          </a:p>
          <a:p>
            <a:r>
              <a:rPr lang="zh-CN" altLang="en-US" sz="1600" b="0" dirty="0">
                <a:solidFill>
                  <a:srgbClr val="222222"/>
                </a:solidFill>
              </a:rPr>
              <a:t>          </a:t>
            </a:r>
            <a:r>
              <a:rPr lang="en-US" altLang="zh-CN" sz="1600" b="0" dirty="0">
                <a:solidFill>
                  <a:srgbClr val="222222"/>
                </a:solidFill>
              </a:rPr>
              <a:t>2012</a:t>
            </a:r>
            <a:r>
              <a:rPr lang="zh-CN" altLang="en-US" sz="1600" b="0" dirty="0">
                <a:solidFill>
                  <a:srgbClr val="222222"/>
                </a:solidFill>
              </a:rPr>
              <a:t>年美国成为中国第一大出口国。</a:t>
            </a:r>
            <a:endParaRPr lang="en-US" altLang="en-US" sz="1600" dirty="0"/>
          </a:p>
        </p:txBody>
      </p:sp>
      <p:pic>
        <p:nvPicPr>
          <p:cNvPr id="73734" name="Picture 1">
            <a:extLst>
              <a:ext uri="{FF2B5EF4-FFF2-40B4-BE49-F238E27FC236}">
                <a16:creationId xmlns:a16="http://schemas.microsoft.com/office/drawing/2014/main" id="{8C892181-D13B-A04B-B844-DEC84D39A8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 y="46989"/>
            <a:ext cx="8763000" cy="6199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Connector 2">
            <a:extLst>
              <a:ext uri="{FF2B5EF4-FFF2-40B4-BE49-F238E27FC236}">
                <a16:creationId xmlns:a16="http://schemas.microsoft.com/office/drawing/2014/main" id="{2310D087-9D6D-7B4C-BA28-F1A17AB0F000}"/>
              </a:ext>
            </a:extLst>
          </p:cNvPr>
          <p:cNvCxnSpPr/>
          <p:nvPr/>
        </p:nvCxnSpPr>
        <p:spPr bwMode="auto">
          <a:xfrm>
            <a:off x="6248356" y="2590822"/>
            <a:ext cx="990574" cy="0"/>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spTree>
  </p:cSld>
  <p:clrMapOvr>
    <a:masterClrMapping/>
  </p:clrMapOvr>
  <p:transition spd="slow" advTm="28071"/>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7825" name="Picture 2">
            <a:extLst>
              <a:ext uri="{FF2B5EF4-FFF2-40B4-BE49-F238E27FC236}">
                <a16:creationId xmlns:a16="http://schemas.microsoft.com/office/drawing/2014/main" id="{B045C51B-1708-2549-99BB-70004C0EC93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 y="1219200"/>
            <a:ext cx="8534400" cy="548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sq">
                <a:solidFill>
                  <a:srgbClr val="000000"/>
                </a:solidFill>
                <a:miter lim="800000"/>
                <a:headEnd/>
                <a:tailEnd/>
              </a14:hiddenLine>
            </a:ext>
          </a:extLst>
        </p:spPr>
      </p:pic>
      <p:sp>
        <p:nvSpPr>
          <p:cNvPr id="77826" name="矩形 2">
            <a:extLst>
              <a:ext uri="{FF2B5EF4-FFF2-40B4-BE49-F238E27FC236}">
                <a16:creationId xmlns:a16="http://schemas.microsoft.com/office/drawing/2014/main" id="{CC116C87-AACD-1F45-BB0D-6947073E9EA8}"/>
              </a:ext>
            </a:extLst>
          </p:cNvPr>
          <p:cNvSpPr>
            <a:spLocks noChangeArrowheads="1"/>
          </p:cNvSpPr>
          <p:nvPr/>
        </p:nvSpPr>
        <p:spPr bwMode="auto">
          <a:xfrm>
            <a:off x="914400" y="376238"/>
            <a:ext cx="48006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2"/>
              </a:buClr>
              <a:buFont typeface="Wingdings" pitchFamily="2" charset="2"/>
              <a:buChar char="o"/>
              <a:defRPr sz="30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itchFamily="2" charset="2"/>
              <a:buChar char="n"/>
              <a:defRPr sz="26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itchFamily="2" charset="2"/>
              <a:buChar char="o"/>
              <a:defRPr sz="23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itchFamily="2" charset="2"/>
              <a:buChar char="n"/>
              <a:defRPr sz="2000">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ClrTx/>
              <a:buFont typeface="Arial" panose="020B0604020202020204" pitchFamily="34" charset="0"/>
              <a:buNone/>
            </a:pPr>
            <a:r>
              <a:rPr lang="en-US" altLang="zh-CN" sz="2400">
                <a:latin typeface="宋体" panose="02010600030101010101" pitchFamily="2" charset="-122"/>
              </a:rPr>
              <a:t>2015</a:t>
            </a:r>
            <a:r>
              <a:rPr lang="zh-CN" altLang="en-US" sz="2400">
                <a:latin typeface="宋体" panose="02010600030101010101" pitchFamily="2" charset="-122"/>
              </a:rPr>
              <a:t>年世界货物贸易的地理分布</a:t>
            </a:r>
            <a:endParaRPr lang="zh-CN" altLang="en-US" sz="2400">
              <a:latin typeface="Arial" panose="020B0604020202020204" pitchFamily="34" charset="0"/>
            </a:endParaRPr>
          </a:p>
        </p:txBody>
      </p:sp>
      <p:cxnSp>
        <p:nvCxnSpPr>
          <p:cNvPr id="4" name="Straight Connector 3">
            <a:extLst>
              <a:ext uri="{FF2B5EF4-FFF2-40B4-BE49-F238E27FC236}">
                <a16:creationId xmlns:a16="http://schemas.microsoft.com/office/drawing/2014/main" id="{A08DF1DB-60DC-0C47-B300-4640E16677CB}"/>
              </a:ext>
            </a:extLst>
          </p:cNvPr>
          <p:cNvCxnSpPr/>
          <p:nvPr/>
        </p:nvCxnSpPr>
        <p:spPr bwMode="auto">
          <a:xfrm>
            <a:off x="1600200" y="3657600"/>
            <a:ext cx="381000" cy="0"/>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6" name="Straight Connector 5">
            <a:extLst>
              <a:ext uri="{FF2B5EF4-FFF2-40B4-BE49-F238E27FC236}">
                <a16:creationId xmlns:a16="http://schemas.microsoft.com/office/drawing/2014/main" id="{5ACEDCCF-7CC5-E24D-B9F1-5608A9A79F01}"/>
              </a:ext>
            </a:extLst>
          </p:cNvPr>
          <p:cNvCxnSpPr/>
          <p:nvPr/>
        </p:nvCxnSpPr>
        <p:spPr bwMode="auto">
          <a:xfrm>
            <a:off x="1524000" y="5334000"/>
            <a:ext cx="381000" cy="0"/>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FF2B5EF4-FFF2-40B4-BE49-F238E27FC236}">
                <a16:creationId xmlns:a16="http://schemas.microsoft.com/office/drawing/2014/main" id="{FC3D48B3-AA70-1446-AFCC-068A96E2E589}"/>
              </a:ext>
            </a:extLst>
          </p:cNvPr>
          <p:cNvCxnSpPr/>
          <p:nvPr/>
        </p:nvCxnSpPr>
        <p:spPr bwMode="auto">
          <a:xfrm>
            <a:off x="1562100" y="3886200"/>
            <a:ext cx="685800" cy="0"/>
          </a:xfrm>
          <a:prstGeom prst="line">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E9C4DD4-C66B-494E-96A9-F626C261D996}"/>
              </a:ext>
            </a:extLst>
          </p:cNvPr>
          <p:cNvCxnSpPr/>
          <p:nvPr/>
        </p:nvCxnSpPr>
        <p:spPr bwMode="auto">
          <a:xfrm>
            <a:off x="1524000" y="6477000"/>
            <a:ext cx="665163" cy="0"/>
          </a:xfrm>
          <a:prstGeom prst="line">
            <a:avLst/>
          </a:prstGeom>
          <a:ln>
            <a:headEnd type="none" w="med" len="med"/>
            <a:tailEnd type="none" w="med" len="med"/>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Tm="28071"/>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305800" cy="775228"/>
          </a:xfrm>
        </p:spPr>
        <p:txBody>
          <a:bodyPr/>
          <a:lstStyle/>
          <a:p>
            <a:r>
              <a:rPr lang="zh-CN" altLang="en-US" sz="3600" dirty="0">
                <a:ea typeface="Verdana" panose="020B0604030504040204" pitchFamily="34" charset="0"/>
              </a:rPr>
              <a:t>什么是国际经济学？</a:t>
            </a:r>
            <a:endParaRPr lang="en-US" sz="2000" b="0" dirty="0"/>
          </a:p>
        </p:txBody>
      </p:sp>
      <p:sp>
        <p:nvSpPr>
          <p:cNvPr id="3" name="Content Placeholder 2"/>
          <p:cNvSpPr>
            <a:spLocks noGrp="1"/>
          </p:cNvSpPr>
          <p:nvPr>
            <p:ph idx="1"/>
          </p:nvPr>
        </p:nvSpPr>
        <p:spPr>
          <a:xfrm>
            <a:off x="4857239" y="1765828"/>
            <a:ext cx="3962400" cy="4620531"/>
          </a:xfrm>
        </p:spPr>
        <p:txBody>
          <a:bodyPr/>
          <a:lstStyle/>
          <a:p>
            <a:pPr>
              <a:spcBef>
                <a:spcPts val="1200"/>
              </a:spcBef>
            </a:pPr>
            <a:r>
              <a:rPr lang="zh-CN" altLang="en-US" sz="2400" dirty="0"/>
              <a:t>贸易平衡论</a:t>
            </a:r>
            <a:endParaRPr lang="en-US" altLang="zh-CN" sz="2400" dirty="0"/>
          </a:p>
          <a:p>
            <a:pPr>
              <a:spcBef>
                <a:spcPts val="1200"/>
              </a:spcBef>
            </a:pPr>
            <a:r>
              <a:rPr lang="en-US" altLang="zh-CN" sz="2400" dirty="0"/>
              <a:t>“</a:t>
            </a:r>
            <a:r>
              <a:rPr lang="en-US" altLang="en-US" sz="2400" dirty="0"/>
              <a:t>Of the Balance of trade ”</a:t>
            </a:r>
          </a:p>
          <a:p>
            <a:pPr>
              <a:spcBef>
                <a:spcPts val="1200"/>
              </a:spcBef>
            </a:pPr>
            <a:r>
              <a:rPr lang="en-US" altLang="zh-CN" sz="2400" dirty="0"/>
              <a:t>In 1758</a:t>
            </a:r>
          </a:p>
          <a:p>
            <a:pPr>
              <a:spcBef>
                <a:spcPts val="1200"/>
              </a:spcBef>
            </a:pPr>
            <a:r>
              <a:rPr lang="zh-CN" altLang="en-US" sz="2400" dirty="0"/>
              <a:t>价格实物流动机制</a:t>
            </a:r>
            <a:endParaRPr lang="en-US" altLang="en-US" sz="2400" dirty="0"/>
          </a:p>
          <a:p>
            <a:pPr lvl="1">
              <a:spcBef>
                <a:spcPts val="1200"/>
              </a:spcBef>
            </a:pPr>
            <a:r>
              <a:rPr lang="zh-CN" altLang="en-US" sz="2000" b="1" dirty="0">
                <a:solidFill>
                  <a:srgbClr val="82007C"/>
                </a:solidFill>
              </a:rPr>
              <a:t>第一篇</a:t>
            </a:r>
            <a:r>
              <a:rPr lang="zh-CN" altLang="en-US" sz="2000" dirty="0"/>
              <a:t>真正阐述</a:t>
            </a:r>
            <a:r>
              <a:rPr lang="zh-CN" altLang="en-US" sz="2000" b="1" dirty="0">
                <a:solidFill>
                  <a:srgbClr val="82007C"/>
                </a:solidFill>
              </a:rPr>
              <a:t>经济模型</a:t>
            </a:r>
            <a:r>
              <a:rPr lang="zh-CN" altLang="en-US" sz="2000" dirty="0"/>
              <a:t>的论文</a:t>
            </a:r>
            <a:endParaRPr lang="en-US" altLang="en-US" sz="2000" b="1" dirty="0">
              <a:solidFill>
                <a:srgbClr val="82007C"/>
              </a:solidFill>
            </a:endParaRPr>
          </a:p>
          <a:p>
            <a:pPr lvl="1">
              <a:spcBef>
                <a:spcPts val="1200"/>
              </a:spcBef>
            </a:pPr>
            <a:r>
              <a:rPr lang="zh-CN" altLang="en-US" sz="2000" dirty="0"/>
              <a:t>比亚当</a:t>
            </a:r>
            <a:r>
              <a:rPr lang="en-US" altLang="zh-CN" sz="4000" baseline="-25000" dirty="0">
                <a:solidFill>
                  <a:srgbClr val="000000"/>
                </a:solidFill>
                <a:latin typeface="Arial" panose="020B0604020202020204" pitchFamily="34" charset="0"/>
              </a:rPr>
              <a:t>˙</a:t>
            </a:r>
            <a:r>
              <a:rPr lang="zh-CN" altLang="en-US" sz="2000" dirty="0"/>
              <a:t>斯密的</a:t>
            </a:r>
            <a:r>
              <a:rPr lang="en-US" altLang="zh-CN" sz="2000" b="1" i="1" dirty="0"/>
              <a:t>《</a:t>
            </a:r>
            <a:r>
              <a:rPr lang="zh-CN" altLang="en-US" sz="2000" b="1" i="1" dirty="0"/>
              <a:t>国富论</a:t>
            </a:r>
            <a:r>
              <a:rPr lang="en-US" altLang="zh-CN" sz="2000" b="1" i="1" dirty="0"/>
              <a:t>》</a:t>
            </a:r>
            <a:r>
              <a:rPr lang="zh-CN" altLang="en-US" sz="2000" dirty="0"/>
              <a:t>大约早了</a:t>
            </a:r>
            <a:r>
              <a:rPr lang="en-US" altLang="zh-CN" sz="2000" dirty="0"/>
              <a:t>20</a:t>
            </a:r>
            <a:r>
              <a:rPr lang="zh-CN" altLang="en-US" sz="2000" dirty="0"/>
              <a:t>年</a:t>
            </a:r>
            <a:endParaRPr lang="en-US" altLang="zh-CN" sz="2000" dirty="0"/>
          </a:p>
          <a:p>
            <a:pPr lvl="1">
              <a:spcBef>
                <a:spcPts val="1200"/>
              </a:spcBef>
            </a:pPr>
            <a:r>
              <a:rPr lang="zh-CN" altLang="en-US" sz="2000" dirty="0"/>
              <a:t>促使经济学从一个散漫的非正式的领域转变成一个以模型为导向的学科</a:t>
            </a:r>
            <a:endParaRPr lang="en-US" sz="2000" dirty="0"/>
          </a:p>
        </p:txBody>
      </p:sp>
      <p:pic>
        <p:nvPicPr>
          <p:cNvPr id="4" name="图片 3"/>
          <p:cNvPicPr>
            <a:picLocks noChangeAspect="1"/>
          </p:cNvPicPr>
          <p:nvPr/>
        </p:nvPicPr>
        <p:blipFill>
          <a:blip r:embed="rId3"/>
          <a:stretch>
            <a:fillRect/>
          </a:stretch>
        </p:blipFill>
        <p:spPr>
          <a:xfrm>
            <a:off x="1066054" y="1396854"/>
            <a:ext cx="3220709" cy="3874492"/>
          </a:xfrm>
          <a:prstGeom prst="rect">
            <a:avLst/>
          </a:prstGeom>
        </p:spPr>
      </p:pic>
      <p:sp>
        <p:nvSpPr>
          <p:cNvPr id="5" name="矩形 4"/>
          <p:cNvSpPr/>
          <p:nvPr/>
        </p:nvSpPr>
        <p:spPr>
          <a:xfrm>
            <a:off x="1437671" y="5439881"/>
            <a:ext cx="2477473" cy="946478"/>
          </a:xfrm>
          <a:prstGeom prst="rect">
            <a:avLst/>
          </a:prstGeom>
        </p:spPr>
        <p:txBody>
          <a:bodyPr wrap="none">
            <a:spAutoFit/>
          </a:bodyPr>
          <a:lstStyle/>
          <a:p>
            <a:pPr algn="ctr">
              <a:lnSpc>
                <a:spcPct val="150000"/>
              </a:lnSpc>
            </a:pPr>
            <a:r>
              <a:rPr lang="zh-CN" altLang="en-US" dirty="0">
                <a:solidFill>
                  <a:srgbClr val="000000"/>
                </a:solidFill>
                <a:latin typeface="Arial" panose="020B0604020202020204" pitchFamily="34" charset="0"/>
              </a:rPr>
              <a:t>大卫</a:t>
            </a:r>
            <a:r>
              <a:rPr lang="en-US" altLang="zh-CN" sz="3200" baseline="-25000" dirty="0">
                <a:solidFill>
                  <a:srgbClr val="000000"/>
                </a:solidFill>
                <a:latin typeface="Arial" panose="020B0604020202020204" pitchFamily="34" charset="0"/>
              </a:rPr>
              <a:t>˙</a:t>
            </a:r>
            <a:r>
              <a:rPr lang="zh-CN" altLang="en-US" dirty="0">
                <a:solidFill>
                  <a:srgbClr val="000000"/>
                </a:solidFill>
                <a:latin typeface="Arial" panose="020B0604020202020204" pitchFamily="34" charset="0"/>
              </a:rPr>
              <a:t>休谟</a:t>
            </a:r>
            <a:r>
              <a:rPr lang="en-US" altLang="zh-CN" dirty="0">
                <a:solidFill>
                  <a:srgbClr val="000000"/>
                </a:solidFill>
                <a:latin typeface="Arial" panose="020B0604020202020204" pitchFamily="34" charset="0"/>
              </a:rPr>
              <a:t>, 1711 -1776</a:t>
            </a:r>
            <a:endParaRPr lang="zh-CN" altLang="en-US" dirty="0"/>
          </a:p>
          <a:p>
            <a:pPr algn="ctr">
              <a:lnSpc>
                <a:spcPct val="150000"/>
              </a:lnSpc>
            </a:pPr>
            <a:r>
              <a:rPr lang="zh-CN" altLang="en-US" dirty="0">
                <a:solidFill>
                  <a:srgbClr val="000000"/>
                </a:solidFill>
                <a:latin typeface="Arial" panose="020B0604020202020204" pitchFamily="34" charset="0"/>
              </a:rPr>
              <a:t>苏格兰哲学家</a:t>
            </a:r>
            <a:endParaRPr lang="zh-CN" altLang="en-US" dirty="0"/>
          </a:p>
        </p:txBody>
      </p:sp>
      <p:sp>
        <p:nvSpPr>
          <p:cNvPr id="10" name="文本框 9">
            <a:extLst>
              <a:ext uri="{FF2B5EF4-FFF2-40B4-BE49-F238E27FC236}">
                <a16:creationId xmlns:a16="http://schemas.microsoft.com/office/drawing/2014/main" id="{3DCB1D79-925E-E19F-CD0A-415F3FC1684F}"/>
              </a:ext>
            </a:extLst>
          </p:cNvPr>
          <p:cNvSpPr txBox="1"/>
          <p:nvPr/>
        </p:nvSpPr>
        <p:spPr>
          <a:xfrm>
            <a:off x="4973005" y="636657"/>
            <a:ext cx="3787719" cy="707886"/>
          </a:xfrm>
          <a:prstGeom prst="rect">
            <a:avLst/>
          </a:prstGeom>
          <a:noFill/>
        </p:spPr>
        <p:txBody>
          <a:bodyPr wrap="square">
            <a:spAutoFit/>
          </a:bodyPr>
          <a:lstStyle/>
          <a:p>
            <a:pPr>
              <a:spcBef>
                <a:spcPts val="1200"/>
              </a:spcBef>
            </a:pPr>
            <a:r>
              <a:rPr lang="zh-CN" altLang="en-US" sz="2000" b="1" dirty="0">
                <a:solidFill>
                  <a:srgbClr val="007FA3"/>
                </a:solidFill>
                <a:latin typeface="隶书" panose="02010509060101010101" pitchFamily="49" charset="-122"/>
                <a:ea typeface="隶书" panose="02010509060101010101" pitchFamily="49" charset="-122"/>
              </a:rPr>
              <a:t>    对国际贸易和国际金融的研究是经济学作为一门学科的标志。</a:t>
            </a:r>
            <a:endParaRPr lang="en-US" altLang="zh-CN" sz="2000" b="1" dirty="0">
              <a:solidFill>
                <a:srgbClr val="007FA3"/>
              </a:solidFill>
              <a:latin typeface="隶书" panose="02010509060101010101" pitchFamily="49" charset="-122"/>
              <a:ea typeface="隶书" panose="02010509060101010101" pitchFamily="49" charset="-122"/>
            </a:endParaRPr>
          </a:p>
        </p:txBody>
      </p:sp>
    </p:spTree>
    <p:extLst>
      <p:ext uri="{BB962C8B-B14F-4D97-AF65-F5344CB8AC3E}">
        <p14:creationId xmlns:p14="http://schemas.microsoft.com/office/powerpoint/2010/main" val="352080256"/>
      </p:ext>
    </p:extLst>
  </p:cSld>
  <p:clrMapOvr>
    <a:masterClrMapping/>
  </p:clrMapOvr>
  <p:transition spd="slow">
    <p:random/>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49" name="Rectangle 3">
            <a:extLst>
              <a:ext uri="{FF2B5EF4-FFF2-40B4-BE49-F238E27FC236}">
                <a16:creationId xmlns:a16="http://schemas.microsoft.com/office/drawing/2014/main" id="{7824055B-2E48-654B-9356-AD510E3C4F3A}"/>
              </a:ext>
            </a:extLst>
          </p:cNvPr>
          <p:cNvSpPr>
            <a:spLocks noGrp="1" noChangeArrowheads="1"/>
          </p:cNvSpPr>
          <p:nvPr>
            <p:ph type="body" idx="4294967295"/>
          </p:nvPr>
        </p:nvSpPr>
        <p:spPr>
          <a:xfrm>
            <a:off x="590550" y="6211888"/>
            <a:ext cx="7962900" cy="609600"/>
          </a:xfrm>
        </p:spPr>
        <p:txBody>
          <a:bodyPr/>
          <a:lstStyle/>
          <a:p>
            <a:pPr marL="0" indent="0" eaLnBrk="1" hangingPunct="1">
              <a:lnSpc>
                <a:spcPct val="120000"/>
              </a:lnSpc>
              <a:buFont typeface="Wingdings" pitchFamily="2" charset="2"/>
              <a:buNone/>
            </a:pPr>
            <a:r>
              <a:rPr lang="zh-CN" altLang="en-US" sz="1600">
                <a:latin typeface="Times New Roman" panose="02020603050405020304" pitchFamily="18" charset="0"/>
                <a:cs typeface="Times New Roman" panose="02020603050405020304" pitchFamily="18" charset="0"/>
                <a:hlinkClick r:id="rId2"/>
              </a:rPr>
              <a:t>数据来源：</a:t>
            </a:r>
            <a:r>
              <a:rPr lang="en-US" altLang="zh-CN" sz="1600">
                <a:latin typeface="Times New Roman" panose="02020603050405020304" pitchFamily="18" charset="0"/>
                <a:cs typeface="Times New Roman" panose="02020603050405020304" pitchFamily="18" charset="0"/>
                <a:hlinkClick r:id="rId2"/>
              </a:rPr>
              <a:t>https://www.sgpjbg.com/task/42072.html</a:t>
            </a:r>
            <a:r>
              <a:rPr lang="zh-CN" altLang="en-US" sz="1600">
                <a:latin typeface="Times New Roman" panose="02020603050405020304" pitchFamily="18" charset="0"/>
                <a:cs typeface="Times New Roman" panose="02020603050405020304" pitchFamily="18" charset="0"/>
              </a:rPr>
              <a:t>。</a:t>
            </a:r>
            <a:endParaRPr lang="en-US" altLang="zh-CN" sz="1600">
              <a:latin typeface="Times New Roman" panose="02020603050405020304" pitchFamily="18" charset="0"/>
              <a:cs typeface="Times New Roman" panose="02020603050405020304" pitchFamily="18" charset="0"/>
            </a:endParaRPr>
          </a:p>
        </p:txBody>
      </p:sp>
      <p:pic>
        <p:nvPicPr>
          <p:cNvPr id="78850" name="Picture 2">
            <a:extLst>
              <a:ext uri="{FF2B5EF4-FFF2-40B4-BE49-F238E27FC236}">
                <a16:creationId xmlns:a16="http://schemas.microsoft.com/office/drawing/2014/main" id="{3D75A1C8-2CFB-974F-8B52-3710D49C12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2150" y="565150"/>
            <a:ext cx="7962900" cy="549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8851" name="矩形 2">
            <a:extLst>
              <a:ext uri="{FF2B5EF4-FFF2-40B4-BE49-F238E27FC236}">
                <a16:creationId xmlns:a16="http://schemas.microsoft.com/office/drawing/2014/main" id="{A24489C6-6B9D-1748-86F3-C688E454E3B4}"/>
              </a:ext>
            </a:extLst>
          </p:cNvPr>
          <p:cNvSpPr>
            <a:spLocks noChangeArrowheads="1"/>
          </p:cNvSpPr>
          <p:nvPr/>
        </p:nvSpPr>
        <p:spPr bwMode="auto">
          <a:xfrm>
            <a:off x="722313" y="103188"/>
            <a:ext cx="4800600"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lr>
                <a:schemeClr val="accent2"/>
              </a:buClr>
              <a:buFont typeface="Wingdings" pitchFamily="2" charset="2"/>
              <a:buChar char="o"/>
              <a:defRPr sz="3000">
                <a:solidFill>
                  <a:schemeClr val="tx1"/>
                </a:solidFill>
                <a:latin typeface="Verdana" panose="020B0604030504040204" pitchFamily="34" charset="0"/>
                <a:ea typeface="宋体" panose="02010600030101010101" pitchFamily="2" charset="-122"/>
              </a:defRPr>
            </a:lvl1pPr>
            <a:lvl2pPr marL="742950" indent="-285750">
              <a:spcBef>
                <a:spcPct val="20000"/>
              </a:spcBef>
              <a:buClr>
                <a:schemeClr val="accent2"/>
              </a:buClr>
              <a:buFont typeface="Wingdings" pitchFamily="2" charset="2"/>
              <a:buChar char="n"/>
              <a:defRPr sz="2600">
                <a:solidFill>
                  <a:schemeClr val="tx1"/>
                </a:solidFill>
                <a:latin typeface="Verdana" panose="020B0604030504040204" pitchFamily="34" charset="0"/>
                <a:ea typeface="宋体" panose="02010600030101010101" pitchFamily="2" charset="-122"/>
              </a:defRPr>
            </a:lvl2pPr>
            <a:lvl3pPr marL="1143000" indent="-228600">
              <a:spcBef>
                <a:spcPct val="20000"/>
              </a:spcBef>
              <a:buClr>
                <a:schemeClr val="accent2"/>
              </a:buClr>
              <a:buFont typeface="Wingdings" pitchFamily="2" charset="2"/>
              <a:buChar char="o"/>
              <a:defRPr sz="2300">
                <a:solidFill>
                  <a:schemeClr val="tx1"/>
                </a:solidFill>
                <a:latin typeface="Verdana" panose="020B0604030504040204" pitchFamily="34" charset="0"/>
                <a:ea typeface="宋体" panose="02010600030101010101" pitchFamily="2" charset="-122"/>
              </a:defRPr>
            </a:lvl3pPr>
            <a:lvl4pPr marL="1600200" indent="-228600">
              <a:spcBef>
                <a:spcPct val="20000"/>
              </a:spcBef>
              <a:buClr>
                <a:schemeClr val="accent2"/>
              </a:buClr>
              <a:buFont typeface="Wingdings" pitchFamily="2" charset="2"/>
              <a:buChar char="n"/>
              <a:defRPr sz="2000">
                <a:solidFill>
                  <a:schemeClr val="tx1"/>
                </a:solidFill>
                <a:latin typeface="Verdana" panose="020B0604030504040204" pitchFamily="34" charset="0"/>
                <a:ea typeface="宋体" panose="02010600030101010101" pitchFamily="2" charset="-122"/>
              </a:defRPr>
            </a:lvl4pPr>
            <a:lvl5pPr marL="2057400" indent="-228600">
              <a:spcBef>
                <a:spcPct val="25000"/>
              </a:spcBef>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5pPr>
            <a:lvl6pPr marL="2514600" indent="-228600" eaLnBrk="0" fontAlgn="base" hangingPunct="0">
              <a:spcBef>
                <a:spcPct val="25000"/>
              </a:spcBef>
              <a:spcAft>
                <a:spcPct val="0"/>
              </a:spcAft>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6pPr>
            <a:lvl7pPr marL="2971800" indent="-228600" eaLnBrk="0" fontAlgn="base" hangingPunct="0">
              <a:spcBef>
                <a:spcPct val="25000"/>
              </a:spcBef>
              <a:spcAft>
                <a:spcPct val="0"/>
              </a:spcAft>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7pPr>
            <a:lvl8pPr marL="3429000" indent="-228600" eaLnBrk="0" fontAlgn="base" hangingPunct="0">
              <a:spcBef>
                <a:spcPct val="25000"/>
              </a:spcBef>
              <a:spcAft>
                <a:spcPct val="0"/>
              </a:spcAft>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8pPr>
            <a:lvl9pPr marL="3886200" indent="-228600" eaLnBrk="0" fontAlgn="base" hangingPunct="0">
              <a:spcBef>
                <a:spcPct val="25000"/>
              </a:spcBef>
              <a:spcAft>
                <a:spcPct val="0"/>
              </a:spcAft>
              <a:buClr>
                <a:schemeClr val="accent2"/>
              </a:buClr>
              <a:buFont typeface="Wingdings" pitchFamily="2" charset="2"/>
              <a:buChar char="§"/>
              <a:defRPr sz="2000">
                <a:solidFill>
                  <a:schemeClr val="tx1"/>
                </a:solidFill>
                <a:latin typeface="Verdana" panose="020B0604030504040204" pitchFamily="34" charset="0"/>
                <a:ea typeface="宋体" panose="02010600030101010101" pitchFamily="2" charset="-122"/>
              </a:defRPr>
            </a:lvl9pPr>
          </a:lstStyle>
          <a:p>
            <a:pPr eaLnBrk="1" hangingPunct="1">
              <a:spcBef>
                <a:spcPct val="0"/>
              </a:spcBef>
              <a:buClrTx/>
              <a:buFont typeface="Arial" panose="020B0604020202020204" pitchFamily="34" charset="0"/>
              <a:buNone/>
            </a:pPr>
            <a:r>
              <a:rPr lang="en-US" altLang="zh-CN" sz="2400">
                <a:latin typeface="宋体" panose="02010600030101010101" pitchFamily="2" charset="-122"/>
              </a:rPr>
              <a:t>2021</a:t>
            </a:r>
            <a:r>
              <a:rPr lang="zh-CN" altLang="en-US" sz="2400">
                <a:latin typeface="宋体" panose="02010600030101010101" pitchFamily="2" charset="-122"/>
              </a:rPr>
              <a:t>年世界货物贸易的地理分布</a:t>
            </a:r>
            <a:endParaRPr lang="zh-CN" altLang="en-US" sz="2400">
              <a:latin typeface="Arial" panose="020B0604020202020204" pitchFamily="34" charset="0"/>
            </a:endParaRPr>
          </a:p>
        </p:txBody>
      </p:sp>
      <p:cxnSp>
        <p:nvCxnSpPr>
          <p:cNvPr id="5" name="Straight Connector 4">
            <a:extLst>
              <a:ext uri="{FF2B5EF4-FFF2-40B4-BE49-F238E27FC236}">
                <a16:creationId xmlns:a16="http://schemas.microsoft.com/office/drawing/2014/main" id="{5E7FD098-F615-A743-B4AF-0EA29B645B73}"/>
              </a:ext>
            </a:extLst>
          </p:cNvPr>
          <p:cNvCxnSpPr/>
          <p:nvPr/>
        </p:nvCxnSpPr>
        <p:spPr bwMode="auto">
          <a:xfrm>
            <a:off x="2057400" y="2286000"/>
            <a:ext cx="381000" cy="0"/>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8" name="Straight Connector 7">
            <a:extLst>
              <a:ext uri="{FF2B5EF4-FFF2-40B4-BE49-F238E27FC236}">
                <a16:creationId xmlns:a16="http://schemas.microsoft.com/office/drawing/2014/main" id="{63C5AA84-96EC-404B-B27B-3B0CF9D1496D}"/>
              </a:ext>
            </a:extLst>
          </p:cNvPr>
          <p:cNvCxnSpPr/>
          <p:nvPr/>
        </p:nvCxnSpPr>
        <p:spPr bwMode="auto">
          <a:xfrm>
            <a:off x="2005013" y="3962400"/>
            <a:ext cx="533400" cy="0"/>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cxnSp>
        <p:nvCxnSpPr>
          <p:cNvPr id="10" name="Straight Connector 9">
            <a:extLst>
              <a:ext uri="{FF2B5EF4-FFF2-40B4-BE49-F238E27FC236}">
                <a16:creationId xmlns:a16="http://schemas.microsoft.com/office/drawing/2014/main" id="{5764D461-B526-EE4A-8B56-2D5B73BD5A7B}"/>
              </a:ext>
            </a:extLst>
          </p:cNvPr>
          <p:cNvCxnSpPr/>
          <p:nvPr/>
        </p:nvCxnSpPr>
        <p:spPr bwMode="auto">
          <a:xfrm>
            <a:off x="4267200" y="1600200"/>
            <a:ext cx="2438400" cy="0"/>
          </a:xfrm>
          <a:prstGeom prst="line">
            <a:avLst/>
          </a:prstGeom>
          <a:ln>
            <a:headEnd type="none" w="med" len="med"/>
            <a:tailEnd type="none" w="med" len="med"/>
          </a:ln>
        </p:spPr>
        <p:style>
          <a:lnRef idx="1">
            <a:schemeClr val="accent2"/>
          </a:lnRef>
          <a:fillRef idx="0">
            <a:schemeClr val="accent2"/>
          </a:fillRef>
          <a:effectRef idx="0">
            <a:schemeClr val="accent2"/>
          </a:effectRef>
          <a:fontRef idx="minor">
            <a:schemeClr val="tx1"/>
          </a:fontRef>
        </p:style>
      </p:cxnSp>
    </p:spTree>
  </p:cSld>
  <p:clrMapOvr>
    <a:masterClrMapping/>
  </p:clrMapOvr>
  <p:transition spd="slow" advTm="4854"/>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8703BED-3E70-FC4A-BBF0-3C842F3FCDEE}"/>
              </a:ext>
            </a:extLst>
          </p:cNvPr>
          <p:cNvSpPr>
            <a:spLocks noGrp="1"/>
          </p:cNvSpPr>
          <p:nvPr>
            <p:ph type="dt" sz="half" idx="10"/>
          </p:nvPr>
        </p:nvSpPr>
        <p:spPr/>
        <p:txBody>
          <a:bodyPr/>
          <a:lstStyle/>
          <a:p>
            <a:pPr>
              <a:defRPr/>
            </a:pPr>
            <a:endParaRPr lang="en-US" dirty="0"/>
          </a:p>
        </p:txBody>
      </p:sp>
      <p:sp>
        <p:nvSpPr>
          <p:cNvPr id="3" name="Slide Number Placeholder 2">
            <a:extLst>
              <a:ext uri="{FF2B5EF4-FFF2-40B4-BE49-F238E27FC236}">
                <a16:creationId xmlns:a16="http://schemas.microsoft.com/office/drawing/2014/main" id="{C962F6A5-A4F7-724F-9135-ADC71B43C5F8}"/>
              </a:ext>
            </a:extLst>
          </p:cNvPr>
          <p:cNvSpPr>
            <a:spLocks noGrp="1"/>
          </p:cNvSpPr>
          <p:nvPr>
            <p:ph type="sldNum" sz="quarter" idx="12"/>
          </p:nvPr>
        </p:nvSpPr>
        <p:spPr/>
        <p:txBody>
          <a:bodyPr/>
          <a:lstStyle/>
          <a:p>
            <a:pPr>
              <a:defRPr/>
            </a:pPr>
            <a:fld id="{DC5CAB74-3F42-6E47-B628-6B4F9E0A30D6}" type="slidenum">
              <a:rPr lang="en-US" altLang="zh-CN" smtClean="0"/>
              <a:pPr>
                <a:defRPr/>
              </a:pPr>
              <a:t>31</a:t>
            </a:fld>
            <a:endParaRPr lang="en-US" altLang="zh-CN"/>
          </a:p>
        </p:txBody>
      </p:sp>
      <p:pic>
        <p:nvPicPr>
          <p:cNvPr id="4" name="Picture 3">
            <a:extLst>
              <a:ext uri="{FF2B5EF4-FFF2-40B4-BE49-F238E27FC236}">
                <a16:creationId xmlns:a16="http://schemas.microsoft.com/office/drawing/2014/main" id="{7053E4FD-2F68-8845-A335-8C929F3B16CC}"/>
              </a:ext>
            </a:extLst>
          </p:cNvPr>
          <p:cNvPicPr>
            <a:picLocks noChangeAspect="1"/>
          </p:cNvPicPr>
          <p:nvPr/>
        </p:nvPicPr>
        <p:blipFill>
          <a:blip r:embed="rId2"/>
          <a:stretch>
            <a:fillRect/>
          </a:stretch>
        </p:blipFill>
        <p:spPr>
          <a:xfrm>
            <a:off x="0" y="269179"/>
            <a:ext cx="9144000" cy="6025884"/>
          </a:xfrm>
          <a:prstGeom prst="rect">
            <a:avLst/>
          </a:prstGeom>
        </p:spPr>
      </p:pic>
    </p:spTree>
    <p:extLst>
      <p:ext uri="{BB962C8B-B14F-4D97-AF65-F5344CB8AC3E}">
        <p14:creationId xmlns:p14="http://schemas.microsoft.com/office/powerpoint/2010/main" val="111929290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5AF9EA3-0EE5-424E-8548-9520105225D2}"/>
              </a:ext>
            </a:extLst>
          </p:cNvPr>
          <p:cNvSpPr>
            <a:spLocks noGrp="1"/>
          </p:cNvSpPr>
          <p:nvPr>
            <p:ph type="dt" sz="half" idx="10"/>
          </p:nvPr>
        </p:nvSpPr>
        <p:spPr/>
        <p:txBody>
          <a:bodyPr/>
          <a:lstStyle/>
          <a:p>
            <a:pPr>
              <a:defRPr/>
            </a:pPr>
            <a:endParaRPr lang="en-US"/>
          </a:p>
        </p:txBody>
      </p:sp>
      <p:sp>
        <p:nvSpPr>
          <p:cNvPr id="3" name="Slide Number Placeholder 2">
            <a:extLst>
              <a:ext uri="{FF2B5EF4-FFF2-40B4-BE49-F238E27FC236}">
                <a16:creationId xmlns:a16="http://schemas.microsoft.com/office/drawing/2014/main" id="{743D1B36-82AB-5A45-AA61-0D34CC205EFD}"/>
              </a:ext>
            </a:extLst>
          </p:cNvPr>
          <p:cNvSpPr>
            <a:spLocks noGrp="1"/>
          </p:cNvSpPr>
          <p:nvPr>
            <p:ph type="sldNum" sz="quarter" idx="12"/>
          </p:nvPr>
        </p:nvSpPr>
        <p:spPr/>
        <p:txBody>
          <a:bodyPr/>
          <a:lstStyle/>
          <a:p>
            <a:pPr>
              <a:defRPr/>
            </a:pPr>
            <a:fld id="{DC5CAB74-3F42-6E47-B628-6B4F9E0A30D6}" type="slidenum">
              <a:rPr lang="en-US" altLang="zh-CN" smtClean="0"/>
              <a:pPr>
                <a:defRPr/>
              </a:pPr>
              <a:t>32</a:t>
            </a:fld>
            <a:endParaRPr lang="en-US" altLang="zh-CN"/>
          </a:p>
        </p:txBody>
      </p:sp>
      <p:pic>
        <p:nvPicPr>
          <p:cNvPr id="4" name="Picture 3">
            <a:extLst>
              <a:ext uri="{FF2B5EF4-FFF2-40B4-BE49-F238E27FC236}">
                <a16:creationId xmlns:a16="http://schemas.microsoft.com/office/drawing/2014/main" id="{98AFA16B-3BFA-5C4C-BCB5-D229BBBB5AE5}"/>
              </a:ext>
            </a:extLst>
          </p:cNvPr>
          <p:cNvPicPr>
            <a:picLocks noChangeAspect="1"/>
          </p:cNvPicPr>
          <p:nvPr/>
        </p:nvPicPr>
        <p:blipFill>
          <a:blip r:embed="rId3"/>
          <a:stretch>
            <a:fillRect/>
          </a:stretch>
        </p:blipFill>
        <p:spPr>
          <a:xfrm>
            <a:off x="92013" y="129761"/>
            <a:ext cx="8940800" cy="6121400"/>
          </a:xfrm>
          <a:prstGeom prst="rect">
            <a:avLst/>
          </a:prstGeom>
        </p:spPr>
      </p:pic>
    </p:spTree>
    <p:extLst>
      <p:ext uri="{BB962C8B-B14F-4D97-AF65-F5344CB8AC3E}">
        <p14:creationId xmlns:p14="http://schemas.microsoft.com/office/powerpoint/2010/main" val="16630722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305800" cy="775228"/>
          </a:xfrm>
        </p:spPr>
        <p:txBody>
          <a:bodyPr/>
          <a:lstStyle/>
          <a:p>
            <a:r>
              <a:rPr lang="zh-CN" altLang="en-US" sz="3600" dirty="0">
                <a:ea typeface="Verdana" panose="020B0604030504040204" pitchFamily="34" charset="0"/>
              </a:rPr>
              <a:t>什么是国际经济学？</a:t>
            </a:r>
            <a:r>
              <a:rPr lang="en-US" altLang="en-US" sz="3600" dirty="0">
                <a:ea typeface="Verdana" panose="020B0604030504040204" pitchFamily="34" charset="0"/>
              </a:rPr>
              <a:t> </a:t>
            </a:r>
            <a:endParaRPr lang="en-US" sz="2000" b="0" dirty="0"/>
          </a:p>
        </p:txBody>
      </p:sp>
      <p:sp>
        <p:nvSpPr>
          <p:cNvPr id="3" name="Content Placeholder 2"/>
          <p:cNvSpPr>
            <a:spLocks noGrp="1"/>
          </p:cNvSpPr>
          <p:nvPr>
            <p:ph idx="1"/>
          </p:nvPr>
        </p:nvSpPr>
        <p:spPr>
          <a:xfrm>
            <a:off x="414670" y="1219200"/>
            <a:ext cx="8348330" cy="5029200"/>
          </a:xfrm>
        </p:spPr>
        <p:txBody>
          <a:bodyPr/>
          <a:lstStyle/>
          <a:p>
            <a:r>
              <a:rPr lang="zh-CN" altLang="en-US" sz="2400" dirty="0">
                <a:solidFill>
                  <a:srgbClr val="007FA3"/>
                </a:solidFill>
                <a:latin typeface="宋体" panose="02010600030101010101" pitchFamily="2" charset="-122"/>
                <a:ea typeface="仿宋_GB2312" pitchFamily="49" charset="-122"/>
              </a:rPr>
              <a:t>国际经济学研究国家之间经济的相互依存关系，分析一国与世界其他国家间的商品、劳务和资金的流向，研究直接约束其流向的政策以及这些政策对国家福利所产生的影响。</a:t>
            </a:r>
            <a:endParaRPr lang="en-US" altLang="zh-CN" sz="2400" dirty="0">
              <a:solidFill>
                <a:srgbClr val="007FA3"/>
              </a:solidFill>
              <a:ea typeface="宋体" panose="02010600030101010101" pitchFamily="2" charset="-122"/>
            </a:endParaRPr>
          </a:p>
          <a:p>
            <a:pPr lvl="1">
              <a:buSzPct val="100000"/>
              <a:defRPr/>
            </a:pPr>
            <a:r>
              <a:rPr lang="zh-CN" altLang="en-US" sz="2000" dirty="0">
                <a:latin typeface="宋体" panose="02010600030101010101" pitchFamily="2" charset="-122"/>
                <a:ea typeface="宋体" panose="02010600030101010101" pitchFamily="2" charset="-122"/>
                <a:cs typeface="Verdana" panose="020B0604030504040204" pitchFamily="34" charset="0"/>
              </a:rPr>
              <a:t>主权国家之间的经济交往所引发的各种问题</a:t>
            </a:r>
            <a:endParaRPr lang="en-US" altLang="zh-CN" sz="2000" dirty="0">
              <a:latin typeface="宋体" panose="02010600030101010101" pitchFamily="2" charset="-122"/>
              <a:ea typeface="宋体" panose="02010600030101010101" pitchFamily="2" charset="-122"/>
              <a:cs typeface="Verdana" panose="020B0604030504040204" pitchFamily="34" charset="0"/>
            </a:endParaRPr>
          </a:p>
          <a:p>
            <a:pPr lvl="1">
              <a:buSzPct val="100000"/>
              <a:defRPr/>
            </a:pPr>
            <a:r>
              <a:rPr lang="zh-CN" altLang="en-US" sz="2000" dirty="0">
                <a:latin typeface="宋体" panose="02010600030101010101" pitchFamily="2" charset="-122"/>
                <a:ea typeface="宋体" panose="02010600030101010101" pitchFamily="2" charset="-122"/>
                <a:cs typeface="Verdana" panose="020B0604030504040204" pitchFamily="34" charset="0"/>
              </a:rPr>
              <a:t>每个国家都是拥有自己的疆界的不同政治实体，带来一般经济学中并不存在的问题，如关税和汇率</a:t>
            </a:r>
            <a:endParaRPr lang="en-US" altLang="zh-CN" sz="2000" dirty="0">
              <a:latin typeface="宋体" panose="02010600030101010101" pitchFamily="2" charset="-122"/>
              <a:ea typeface="宋体" panose="02010600030101010101" pitchFamily="2" charset="-122"/>
              <a:cs typeface="Verdana" panose="020B0604030504040204" pitchFamily="34" charset="0"/>
            </a:endParaRPr>
          </a:p>
          <a:p>
            <a:r>
              <a:rPr lang="zh-CN" altLang="en-US" sz="2400" dirty="0"/>
              <a:t>国际经济学是个古老的学科，但当今天的我们置身于一个</a:t>
            </a:r>
            <a:r>
              <a:rPr lang="zh-CN" altLang="en-US" sz="2400" dirty="0">
                <a:hlinkClick r:id="" action="ppaction://noaction"/>
              </a:rPr>
              <a:t>联系越来越密切的国际经济环境</a:t>
            </a:r>
            <a:r>
              <a:rPr lang="zh-CN" altLang="en-US" sz="2400" dirty="0"/>
              <a:t>中时，它所研究的问题对我们却日益重要。</a:t>
            </a:r>
          </a:p>
          <a:p>
            <a:r>
              <a:rPr kumimoji="1" lang="zh-CN" altLang="en-US" sz="2400" baseline="0" dirty="0">
                <a:solidFill>
                  <a:srgbClr val="96008F"/>
                </a:solidFill>
                <a:ea typeface="楷体_GB2312" pitchFamily="49" charset="-122"/>
              </a:rPr>
              <a:t>“</a:t>
            </a:r>
            <a:r>
              <a:rPr kumimoji="1" lang="zh-CN" altLang="en-US" sz="2400" baseline="0" dirty="0">
                <a:solidFill>
                  <a:srgbClr val="96008F"/>
                </a:solidFill>
                <a:latin typeface="楷体_GB2312" pitchFamily="49" charset="-122"/>
                <a:ea typeface="楷体_GB2312" pitchFamily="49" charset="-122"/>
              </a:rPr>
              <a:t>对于大多数人而言</a:t>
            </a:r>
            <a:r>
              <a:rPr kumimoji="1" lang="en-US" altLang="zh-CN" sz="2400" baseline="0" dirty="0">
                <a:solidFill>
                  <a:srgbClr val="96008F"/>
                </a:solidFill>
                <a:latin typeface="楷体_GB2312" pitchFamily="49" charset="-122"/>
                <a:ea typeface="楷体_GB2312" pitchFamily="49" charset="-122"/>
              </a:rPr>
              <a:t>,</a:t>
            </a:r>
            <a:r>
              <a:rPr kumimoji="1" lang="zh-CN" altLang="en-US" sz="2400" baseline="0" dirty="0">
                <a:solidFill>
                  <a:srgbClr val="96008F"/>
                </a:solidFill>
                <a:latin typeface="楷体_GB2312" pitchFamily="49" charset="-122"/>
                <a:ea typeface="楷体_GB2312" pitchFamily="49" charset="-122"/>
              </a:rPr>
              <a:t>学习与研究国际经济学并不是为了设计和制定政策</a:t>
            </a:r>
            <a:r>
              <a:rPr kumimoji="1" lang="en-US" altLang="zh-CN" sz="2400" baseline="0" dirty="0">
                <a:solidFill>
                  <a:srgbClr val="96008F"/>
                </a:solidFill>
                <a:latin typeface="楷体_GB2312" pitchFamily="49" charset="-122"/>
                <a:ea typeface="楷体_GB2312" pitchFamily="49" charset="-122"/>
              </a:rPr>
              <a:t>,</a:t>
            </a:r>
            <a:r>
              <a:rPr kumimoji="1" lang="zh-CN" altLang="en-US" sz="2400" baseline="0" dirty="0">
                <a:solidFill>
                  <a:srgbClr val="96008F"/>
                </a:solidFill>
                <a:latin typeface="楷体_GB2312" pitchFamily="49" charset="-122"/>
                <a:ea typeface="楷体_GB2312" pitchFamily="49" charset="-122"/>
              </a:rPr>
              <a:t>而是为了更好地了解与认识国际经济现象及其背后的原因</a:t>
            </a:r>
            <a:r>
              <a:rPr kumimoji="1" lang="zh-CN" altLang="en-US" sz="2400" baseline="0" dirty="0">
                <a:solidFill>
                  <a:srgbClr val="96008F"/>
                </a:solidFill>
                <a:ea typeface="黑体" panose="02010609060101010101" pitchFamily="49" charset="-122"/>
              </a:rPr>
              <a:t>”</a:t>
            </a:r>
            <a:r>
              <a:rPr kumimoji="1" lang="zh-CN" altLang="en-US" sz="2400" baseline="0" dirty="0">
                <a:solidFill>
                  <a:srgbClr val="96008F"/>
                </a:solidFill>
                <a:latin typeface="黑体" panose="02010609060101010101" pitchFamily="49" charset="-122"/>
                <a:ea typeface="黑体" panose="02010609060101010101" pitchFamily="49" charset="-122"/>
              </a:rPr>
              <a:t>。</a:t>
            </a:r>
            <a:endParaRPr lang="en-US" altLang="en-US" sz="2400" dirty="0">
              <a:solidFill>
                <a:srgbClr val="96008F"/>
              </a:solidFill>
            </a:endParaRPr>
          </a:p>
        </p:txBody>
      </p:sp>
      <p:sp>
        <p:nvSpPr>
          <p:cNvPr id="4" name="日期占位符 3">
            <a:extLst>
              <a:ext uri="{FF2B5EF4-FFF2-40B4-BE49-F238E27FC236}">
                <a16:creationId xmlns:a16="http://schemas.microsoft.com/office/drawing/2014/main" id="{48B69F1C-2D39-600B-D882-8B0BDCE39202}"/>
              </a:ext>
            </a:extLst>
          </p:cNvPr>
          <p:cNvSpPr>
            <a:spLocks noGrp="1"/>
          </p:cNvSpPr>
          <p:nvPr>
            <p:ph type="dt" sz="half" idx="4294967295"/>
          </p:nvPr>
        </p:nvSpPr>
        <p:spPr>
          <a:xfrm>
            <a:off x="6019800" y="6448417"/>
            <a:ext cx="2133600" cy="182880"/>
          </a:xfrm>
        </p:spPr>
        <p:txBody>
          <a:bodyPr/>
          <a:lstStyle/>
          <a:p>
            <a:fld id="{2C7FD53F-6CEA-41BB-B611-A060CD4A7BF1}" type="datetime6">
              <a:rPr lang="en-US" altLang="zh-CN" smtClean="0"/>
              <a:t>March 24</a:t>
            </a:fld>
            <a:endParaRPr lang="en-US" dirty="0"/>
          </a:p>
        </p:txBody>
      </p:sp>
    </p:spTree>
    <p:extLst>
      <p:ext uri="{BB962C8B-B14F-4D97-AF65-F5344CB8AC3E}">
        <p14:creationId xmlns:p14="http://schemas.microsoft.com/office/powerpoint/2010/main" val="399317655"/>
      </p:ext>
    </p:extLst>
  </p:cSld>
  <p:clrMapOvr>
    <a:masterClrMapping/>
  </p:clrMapOvr>
  <p:transition spd="slow">
    <p:random/>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96516" y="228601"/>
            <a:ext cx="4985084" cy="888732"/>
          </a:xfrm>
        </p:spPr>
        <p:txBody>
          <a:bodyPr/>
          <a:lstStyle/>
          <a:p>
            <a:pPr>
              <a:lnSpc>
                <a:spcPct val="150000"/>
              </a:lnSpc>
            </a:pPr>
            <a:r>
              <a:rPr lang="en-US" altLang="en-US" sz="2400" dirty="0">
                <a:ea typeface="Verdana" panose="020B0604030504040204" pitchFamily="34" charset="0"/>
              </a:rPr>
              <a:t>Figure 1.1 </a:t>
            </a:r>
            <a:br>
              <a:rPr lang="en-US" altLang="en-US" sz="2400" dirty="0">
                <a:ea typeface="Verdana" panose="020B0604030504040204" pitchFamily="34" charset="0"/>
              </a:rPr>
            </a:br>
            <a:r>
              <a:rPr lang="zh-CN" altLang="en-US" sz="2400" dirty="0">
                <a:ea typeface="Verdana" panose="020B0604030504040204" pitchFamily="34" charset="0"/>
              </a:rPr>
              <a:t>进出口在美国国民收入中的比重</a:t>
            </a:r>
            <a:endParaRPr lang="en-US" sz="2400" dirty="0"/>
          </a:p>
        </p:txBody>
      </p:sp>
      <p:pic>
        <p:nvPicPr>
          <p:cNvPr id="4" name="Picture 1" descr="The graph shows exports and imports as a percentage of U S national income versus year, from 1960 to 2015. 7 shaded areas indicate U S recessions. The plot for exports generally rises from (1960, 5.0) to (2015, 12.0). A significant drop occurs from (2007, 12.0) to (2009, 10.5), before a rise to (2011, 13.0). The plot for imports generally rises from (1960, 4.0) to (2015, 14.8). A significant drop in the imports plot occurs from (2007, 17.3), to (2009, 13.0), before a rise back to (2011, 17.0). The shaded areas for U S recessions, by years, are as follows: 1970 to 1972; 1974 to 1976; 1980 to 1981; 1982 to 1983; 1991 to 1992; 2003 to 2004; and 2008 to 2011. All values estimated."/>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6779" y="1377139"/>
            <a:ext cx="4884821" cy="3624792"/>
          </a:xfrm>
          <a:prstGeom prst="rect">
            <a:avLst/>
          </a:prstGeom>
        </p:spPr>
      </p:pic>
      <p:sp>
        <p:nvSpPr>
          <p:cNvPr id="3" name="Content Placeholder 2"/>
          <p:cNvSpPr>
            <a:spLocks noGrp="1"/>
          </p:cNvSpPr>
          <p:nvPr>
            <p:ph idx="1"/>
          </p:nvPr>
        </p:nvSpPr>
        <p:spPr>
          <a:xfrm>
            <a:off x="381000" y="5173853"/>
            <a:ext cx="5037221" cy="614015"/>
          </a:xfrm>
        </p:spPr>
        <p:txBody>
          <a:bodyPr/>
          <a:lstStyle/>
          <a:p>
            <a:pPr>
              <a:spcBef>
                <a:spcPts val="0"/>
              </a:spcBef>
            </a:pPr>
            <a:r>
              <a:rPr lang="zh-CN" altLang="en-US" b="1" dirty="0">
                <a:solidFill>
                  <a:srgbClr val="001581"/>
                </a:solidFill>
              </a:rPr>
              <a:t>进口和出口在美国经济中的比重都在增长，但进口的增长更快</a:t>
            </a:r>
            <a:r>
              <a:rPr lang="en-US" b="1" dirty="0">
                <a:solidFill>
                  <a:srgbClr val="001581"/>
                </a:solidFill>
              </a:rPr>
              <a:t>.</a:t>
            </a:r>
          </a:p>
          <a:p>
            <a:pPr>
              <a:spcBef>
                <a:spcPts val="0"/>
              </a:spcBef>
            </a:pPr>
            <a:endParaRPr lang="en-US" b="1" dirty="0">
              <a:solidFill>
                <a:srgbClr val="001581"/>
              </a:solidFill>
            </a:endParaRPr>
          </a:p>
          <a:p>
            <a:pPr>
              <a:spcBef>
                <a:spcPts val="0"/>
              </a:spcBef>
            </a:pPr>
            <a:r>
              <a:rPr lang="en-US" b="1" dirty="0"/>
              <a:t>Source: </a:t>
            </a:r>
            <a:r>
              <a:rPr lang="en-US" dirty="0"/>
              <a:t>U.S. Bureau of Economic Analysis</a:t>
            </a:r>
          </a:p>
        </p:txBody>
      </p:sp>
      <p:sp>
        <p:nvSpPr>
          <p:cNvPr id="5" name="Content Placeholder 2"/>
          <p:cNvSpPr txBox="1">
            <a:spLocks/>
          </p:cNvSpPr>
          <p:nvPr/>
        </p:nvSpPr>
        <p:spPr>
          <a:xfrm>
            <a:off x="4953000" y="672967"/>
            <a:ext cx="3792465" cy="3624793"/>
          </a:xfrm>
          <a:prstGeom prst="rect">
            <a:avLst/>
          </a:prstGeom>
        </p:spPr>
        <p:txBody>
          <a:bodyPr vert="horz" lIns="0" tIns="0" rIns="0" bIns="0" rtlCol="0">
            <a:noAutofit/>
          </a:bodyPr>
          <a:lstStyle>
            <a:lvl1pPr marL="256032" indent="-256032" algn="l" defTabSz="914400" rtl="0" eaLnBrk="1" latinLnBrk="0" hangingPunct="1">
              <a:spcBef>
                <a:spcPts val="1500"/>
              </a:spcBef>
              <a:buClr>
                <a:srgbClr val="007FA3"/>
              </a:buClr>
              <a:buSzPct val="100000"/>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a:lstStyle>
          <a:p>
            <a:pPr>
              <a:lnSpc>
                <a:spcPct val="120000"/>
              </a:lnSpc>
            </a:pPr>
            <a:r>
              <a:rPr lang="zh-CN" altLang="en-US" sz="2000" dirty="0"/>
              <a:t>美国出口和进口占</a:t>
            </a:r>
            <a:r>
              <a:rPr lang="en-US" altLang="zh-CN" sz="2000" dirty="0"/>
              <a:t>GDP</a:t>
            </a:r>
            <a:r>
              <a:rPr lang="zh-CN" altLang="en-US" sz="2000" dirty="0"/>
              <a:t>的份额呈现出</a:t>
            </a:r>
            <a:r>
              <a:rPr lang="zh-CN" altLang="en-US" sz="2000" b="1" dirty="0">
                <a:solidFill>
                  <a:srgbClr val="FF0000"/>
                </a:solidFill>
              </a:rPr>
              <a:t>长期增长的趋势</a:t>
            </a:r>
            <a:r>
              <a:rPr lang="zh-CN" altLang="en-US" sz="2000" dirty="0"/>
              <a:t>。</a:t>
            </a:r>
            <a:endParaRPr lang="en-US" altLang="zh-CN" sz="2000" dirty="0"/>
          </a:p>
          <a:p>
            <a:pPr lvl="1">
              <a:lnSpc>
                <a:spcPct val="120000"/>
              </a:lnSpc>
            </a:pPr>
            <a:r>
              <a:rPr lang="zh-CN" altLang="en-US" sz="1800" dirty="0"/>
              <a:t>在过去</a:t>
            </a:r>
            <a:r>
              <a:rPr lang="en-US" altLang="zh-CN" sz="1800" dirty="0"/>
              <a:t>50</a:t>
            </a:r>
            <a:r>
              <a:rPr lang="zh-CN" altLang="en-US" sz="1800" dirty="0"/>
              <a:t>年中，与整个经济相比，国际贸易的重要性大约增加了</a:t>
            </a:r>
            <a:r>
              <a:rPr lang="en-US" altLang="zh-CN" sz="1800" dirty="0"/>
              <a:t>3</a:t>
            </a:r>
            <a:r>
              <a:rPr lang="zh-CN" altLang="en-US" sz="1800" dirty="0"/>
              <a:t>倍。</a:t>
            </a:r>
          </a:p>
          <a:p>
            <a:pPr lvl="1">
              <a:lnSpc>
                <a:spcPct val="120000"/>
              </a:lnSpc>
            </a:pPr>
            <a:r>
              <a:rPr lang="en-US" altLang="zh-CN" sz="1800" dirty="0"/>
              <a:t>2009</a:t>
            </a:r>
            <a:r>
              <a:rPr lang="zh-CN" altLang="en-US" sz="1800" dirty="0"/>
              <a:t>年，由于经济衰退，进出口均大幅下降。</a:t>
            </a:r>
            <a:endParaRPr lang="en-US" altLang="en-US" sz="1800" dirty="0"/>
          </a:p>
          <a:p>
            <a:pPr lvl="1">
              <a:lnSpc>
                <a:spcPct val="120000"/>
              </a:lnSpc>
            </a:pPr>
            <a:r>
              <a:rPr lang="zh-CN" altLang="en-US" sz="1800" b="1" i="1" dirty="0">
                <a:solidFill>
                  <a:srgbClr val="82007C"/>
                </a:solidFill>
              </a:rPr>
              <a:t>为什么美国可以进口更多，出口更少？</a:t>
            </a:r>
          </a:p>
          <a:p>
            <a:pPr lvl="1">
              <a:lnSpc>
                <a:spcPct val="120000"/>
              </a:lnSpc>
            </a:pPr>
            <a:r>
              <a:rPr lang="zh-CN" altLang="en-US" sz="1800" b="1" i="1" dirty="0">
                <a:solidFill>
                  <a:srgbClr val="82007C"/>
                </a:solidFill>
              </a:rPr>
              <a:t>他们如何支付额外的进口费用？</a:t>
            </a:r>
            <a:endParaRPr lang="en-US" sz="1800" b="1" i="1" dirty="0">
              <a:solidFill>
                <a:srgbClr val="82007C"/>
              </a:solidFill>
            </a:endParaRPr>
          </a:p>
        </p:txBody>
      </p:sp>
      <p:sp>
        <p:nvSpPr>
          <p:cNvPr id="6" name="矩形 5"/>
          <p:cNvSpPr/>
          <p:nvPr/>
        </p:nvSpPr>
        <p:spPr>
          <a:xfrm>
            <a:off x="5486400" y="4603697"/>
            <a:ext cx="3429000" cy="1754326"/>
          </a:xfrm>
          <a:prstGeom prst="rect">
            <a:avLst/>
          </a:prstGeom>
          <a:solidFill>
            <a:schemeClr val="accent5">
              <a:lumMod val="20000"/>
              <a:lumOff val="80000"/>
            </a:schemeClr>
          </a:solidFill>
        </p:spPr>
        <p:txBody>
          <a:bodyPr wrap="square">
            <a:spAutoFit/>
          </a:bodyPr>
          <a:lstStyle/>
          <a:p>
            <a:pPr marL="285750" indent="-285750">
              <a:buFont typeface="Arial" panose="020B0604020202020204" pitchFamily="34" charset="0"/>
              <a:buChar char="•"/>
            </a:pPr>
            <a:r>
              <a:rPr lang="zh-CN" altLang="en-US" dirty="0">
                <a:latin typeface="OptimaLTPro-Roman"/>
              </a:rPr>
              <a:t>答案是，这些钱是由大量的资本流入提供的</a:t>
            </a:r>
            <a:r>
              <a:rPr lang="en-US" altLang="zh-CN" dirty="0">
                <a:latin typeface="OptimaLTPro-Roman"/>
              </a:rPr>
              <a:t>——</a:t>
            </a:r>
            <a:r>
              <a:rPr lang="zh-CN" altLang="en-US" dirty="0">
                <a:latin typeface="OptimaLTPro-Roman"/>
              </a:rPr>
              <a:t>在美国投资的外国人想在美国经济的增长中分一杯羹。</a:t>
            </a:r>
          </a:p>
          <a:p>
            <a:pPr marL="285750" indent="-285750">
              <a:buFont typeface="Arial" panose="020B0604020202020204" pitchFamily="34" charset="0"/>
              <a:buChar char="•"/>
            </a:pPr>
            <a:r>
              <a:rPr lang="zh-CN" altLang="en-US" dirty="0">
                <a:latin typeface="OptimaLTPro-Roman"/>
              </a:rPr>
              <a:t>这一资金缺口表明了国家资本市场之间的联系日益密切。</a:t>
            </a:r>
            <a:endParaRPr lang="en-US" altLang="zh-CN" dirty="0">
              <a:latin typeface="OptimaLTPro-Roman"/>
            </a:endParaRPr>
          </a:p>
        </p:txBody>
      </p:sp>
    </p:spTree>
    <p:extLst>
      <p:ext uri="{BB962C8B-B14F-4D97-AF65-F5344CB8AC3E}">
        <p14:creationId xmlns:p14="http://schemas.microsoft.com/office/powerpoint/2010/main" val="3614890745"/>
      </p:ext>
    </p:extLst>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4369" y="242407"/>
            <a:ext cx="5358231" cy="832656"/>
          </a:xfrm>
        </p:spPr>
        <p:txBody>
          <a:bodyPr/>
          <a:lstStyle/>
          <a:p>
            <a:pPr>
              <a:lnSpc>
                <a:spcPct val="150000"/>
              </a:lnSpc>
            </a:pPr>
            <a:r>
              <a:rPr lang="en-US" altLang="en-US" sz="2000" dirty="0">
                <a:ea typeface="Verdana" panose="020B0604030504040204" pitchFamily="34" charset="0"/>
              </a:rPr>
              <a:t>Figure 1.2 </a:t>
            </a:r>
            <a:br>
              <a:rPr lang="en-US" altLang="en-US" sz="2000" dirty="0">
                <a:ea typeface="Verdana" panose="020B0604030504040204" pitchFamily="34" charset="0"/>
              </a:rPr>
            </a:br>
            <a:r>
              <a:rPr lang="en-US" altLang="en-US" sz="2000" dirty="0">
                <a:ea typeface="Verdana" panose="020B0604030504040204" pitchFamily="34" charset="0"/>
              </a:rPr>
              <a:t>2015</a:t>
            </a:r>
            <a:r>
              <a:rPr lang="zh-CN" altLang="en-US" sz="2000" dirty="0">
                <a:ea typeface="Verdana" panose="020B0604030504040204" pitchFamily="34" charset="0"/>
              </a:rPr>
              <a:t>年不同国家地区进出口在国民收入中的比重</a:t>
            </a:r>
            <a:endParaRPr lang="en-US" sz="2000" dirty="0">
              <a:ea typeface="Verdana" panose="020B0604030504040204" pitchFamily="34" charset="0"/>
            </a:endParaRPr>
          </a:p>
        </p:txBody>
      </p:sp>
      <p:pic>
        <p:nvPicPr>
          <p:cNvPr id="5" name="Picture 4" descr="The graph shows exports and imports as a percentage of national income for the following 6 countries. U S, 15%; Canada, 33%; Mexico 35%; Germany, 42%; South Korea, 42%; and Belgium, 87%. All values estimated."/>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7200" y="1468608"/>
            <a:ext cx="4418965" cy="3606285"/>
          </a:xfrm>
          <a:prstGeom prst="rect">
            <a:avLst/>
          </a:prstGeom>
        </p:spPr>
      </p:pic>
      <p:sp>
        <p:nvSpPr>
          <p:cNvPr id="3" name="Content Placeholder 2"/>
          <p:cNvSpPr>
            <a:spLocks noGrp="1"/>
          </p:cNvSpPr>
          <p:nvPr>
            <p:ph idx="1"/>
          </p:nvPr>
        </p:nvSpPr>
        <p:spPr>
          <a:xfrm>
            <a:off x="533400" y="5181600"/>
            <a:ext cx="4547452" cy="1017549"/>
          </a:xfrm>
        </p:spPr>
        <p:txBody>
          <a:bodyPr/>
          <a:lstStyle/>
          <a:p>
            <a:pPr marL="0" indent="0">
              <a:buNone/>
            </a:pPr>
            <a:r>
              <a:rPr lang="zh-CN" altLang="en-US" sz="1800" b="1" i="1" dirty="0">
                <a:solidFill>
                  <a:srgbClr val="001581"/>
                </a:solidFill>
              </a:rPr>
              <a:t>国际贸易对其他大部分国家的重要程度甚至超过了美国</a:t>
            </a:r>
            <a:r>
              <a:rPr lang="en-US" sz="1800" b="1" i="1" dirty="0">
                <a:solidFill>
                  <a:srgbClr val="001581"/>
                </a:solidFill>
              </a:rPr>
              <a:t>.</a:t>
            </a:r>
          </a:p>
          <a:p>
            <a:pPr marL="0" indent="0">
              <a:spcBef>
                <a:spcPts val="1000"/>
              </a:spcBef>
              <a:buNone/>
            </a:pPr>
            <a:r>
              <a:rPr lang="en-US" b="1" dirty="0"/>
              <a:t>Source: </a:t>
            </a:r>
            <a:r>
              <a:rPr lang="en-US" dirty="0"/>
              <a:t>World Bank</a:t>
            </a:r>
          </a:p>
        </p:txBody>
      </p:sp>
      <p:sp>
        <p:nvSpPr>
          <p:cNvPr id="6" name="Content Placeholder 2"/>
          <p:cNvSpPr txBox="1">
            <a:spLocks/>
          </p:cNvSpPr>
          <p:nvPr/>
        </p:nvSpPr>
        <p:spPr>
          <a:xfrm>
            <a:off x="5162968" y="1081517"/>
            <a:ext cx="3605948" cy="2957083"/>
          </a:xfrm>
          <a:prstGeom prst="rect">
            <a:avLst/>
          </a:prstGeom>
        </p:spPr>
        <p:txBody>
          <a:bodyPr vert="horz" lIns="0" tIns="0" rIns="0" bIns="0" rtlCol="0">
            <a:noAutofit/>
          </a:bodyPr>
          <a:lstStyle>
            <a:lvl1pPr marL="256032" indent="-256032" algn="l" defTabSz="914400" rtl="0" eaLnBrk="1" latinLnBrk="0" hangingPunct="1">
              <a:spcBef>
                <a:spcPts val="1500"/>
              </a:spcBef>
              <a:buClr>
                <a:srgbClr val="007FA3"/>
              </a:buClr>
              <a:buSzPct val="100000"/>
              <a:buFont typeface="Arial" panose="020B0604020202020204" pitchFamily="34" charset="0"/>
              <a:buChar char="•"/>
              <a:defRPr sz="1600" kern="1200">
                <a:solidFill>
                  <a:schemeClr val="tx1"/>
                </a:solidFill>
                <a:latin typeface="+mn-lt"/>
                <a:ea typeface="+mn-ea"/>
                <a:cs typeface="+mn-cs"/>
              </a:defRPr>
            </a:lvl1pPr>
            <a:lvl2pPr marL="742950" indent="-28575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spcBef>
                <a:spcPts val="600"/>
              </a:spcBef>
              <a:buClr>
                <a:srgbClr val="007FA3"/>
              </a:buClr>
              <a:buFont typeface="Wingdings" panose="05000000000000000000" pitchFamily="2" charset="2"/>
              <a:buChar char="§"/>
              <a:defRPr sz="1600" kern="1200">
                <a:solidFill>
                  <a:schemeClr val="tx1"/>
                </a:solidFill>
                <a:latin typeface="+mn-lt"/>
                <a:ea typeface="+mn-ea"/>
                <a:cs typeface="+mn-cs"/>
              </a:defRPr>
            </a:lvl3pPr>
            <a:lvl4pPr marL="16002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spcBef>
                <a:spcPts val="600"/>
              </a:spcBef>
              <a:buClr>
                <a:srgbClr val="007FA3"/>
              </a:buClr>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ts val="300"/>
              </a:spcBef>
              <a:buClr>
                <a:srgbClr val="007FA3"/>
              </a:buClr>
              <a:buFont typeface="Arial" panose="020B0604020202020204" pitchFamily="34" charset="0"/>
              <a:buChar char="•"/>
              <a:defRPr sz="1600" kern="1200">
                <a:solidFill>
                  <a:schemeClr val="tx1"/>
                </a:solidFill>
                <a:latin typeface="+mn-lt"/>
                <a:ea typeface="+mn-ea"/>
                <a:cs typeface="+mn-cs"/>
              </a:defRPr>
            </a:lvl9pPr>
          </a:lstStyle>
          <a:p>
            <a:pPr>
              <a:lnSpc>
                <a:spcPct val="150000"/>
              </a:lnSpc>
            </a:pPr>
            <a:r>
              <a:rPr lang="zh-CN" altLang="en-US" sz="2000" dirty="0">
                <a:ea typeface="Verdana" panose="020B0604030504040204" pitchFamily="34" charset="0"/>
                <a:cs typeface="Verdana" panose="020B0604030504040204" pitchFamily="34" charset="0"/>
              </a:rPr>
              <a:t>与美国相比，</a:t>
            </a:r>
            <a:r>
              <a:rPr lang="zh-CN" altLang="en-US" sz="2000" b="1" dirty="0">
                <a:solidFill>
                  <a:srgbClr val="FF0000"/>
                </a:solidFill>
                <a:ea typeface="Verdana" panose="020B0604030504040204" pitchFamily="34" charset="0"/>
                <a:cs typeface="Verdana" panose="020B0604030504040204" pitchFamily="34" charset="0"/>
              </a:rPr>
              <a:t>其他国家对国际贸易的依赖程度更高。</a:t>
            </a:r>
            <a:endParaRPr lang="en-US" altLang="en-US" sz="2000" dirty="0">
              <a:ea typeface="Verdana" panose="020B0604030504040204" pitchFamily="34" charset="0"/>
              <a:cs typeface="Verdana" panose="020B0604030504040204" pitchFamily="34" charset="0"/>
            </a:endParaRPr>
          </a:p>
          <a:p>
            <a:pPr lvl="1">
              <a:lnSpc>
                <a:spcPct val="150000"/>
              </a:lnSpc>
            </a:pPr>
            <a:r>
              <a:rPr lang="zh-CN" altLang="en-US" sz="2000" dirty="0">
                <a:ea typeface="Verdana" panose="020B0604030504040204" pitchFamily="34" charset="0"/>
                <a:cs typeface="Verdana" panose="020B0604030504040204" pitchFamily="34" charset="0"/>
              </a:rPr>
              <a:t>由于幅员辽阔、资源丰富，</a:t>
            </a:r>
            <a:r>
              <a:rPr lang="zh-CN" altLang="en-US" sz="2000" i="1" dirty="0">
                <a:solidFill>
                  <a:srgbClr val="99008C"/>
                </a:solidFill>
                <a:ea typeface="Verdana" panose="020B0604030504040204" pitchFamily="34" charset="0"/>
                <a:cs typeface="Verdana" panose="020B0604030504040204" pitchFamily="34" charset="0"/>
              </a:rPr>
              <a:t>美国</a:t>
            </a:r>
            <a:r>
              <a:rPr lang="en-US" altLang="en-US" sz="2000" dirty="0">
                <a:ea typeface="Verdana" panose="020B0604030504040204" pitchFamily="34" charset="0"/>
                <a:cs typeface="Verdana" panose="020B0604030504040204" pitchFamily="34" charset="0"/>
              </a:rPr>
              <a:t>, </a:t>
            </a:r>
            <a:r>
              <a:rPr lang="zh-CN" altLang="en-US" sz="2000" dirty="0">
                <a:ea typeface="Verdana" panose="020B0604030504040204" pitchFamily="34" charset="0"/>
                <a:cs typeface="Verdana" panose="020B0604030504040204" pitchFamily="34" charset="0"/>
              </a:rPr>
              <a:t>对国际贸易的</a:t>
            </a:r>
            <a:r>
              <a:rPr lang="zh-CN" altLang="en-US" sz="2000" i="1" dirty="0">
                <a:solidFill>
                  <a:srgbClr val="99008C"/>
                </a:solidFill>
                <a:ea typeface="Verdana" panose="020B0604030504040204" pitchFamily="34" charset="0"/>
                <a:cs typeface="Verdana" panose="020B0604030504040204" pitchFamily="34" charset="0"/>
              </a:rPr>
              <a:t>依赖程度</a:t>
            </a:r>
            <a:r>
              <a:rPr lang="zh-CN" altLang="en-US" sz="2000" dirty="0">
                <a:ea typeface="Verdana" panose="020B0604030504040204" pitchFamily="34" charset="0"/>
                <a:cs typeface="Verdana" panose="020B0604030504040204" pitchFamily="34" charset="0"/>
              </a:rPr>
              <a:t>几乎比其他所有国家都要</a:t>
            </a:r>
            <a:r>
              <a:rPr lang="zh-CN" altLang="en-US" sz="2000" i="1" dirty="0">
                <a:solidFill>
                  <a:srgbClr val="99008C"/>
                </a:solidFill>
                <a:ea typeface="Verdana" panose="020B0604030504040204" pitchFamily="34" charset="0"/>
                <a:cs typeface="Verdana" panose="020B0604030504040204" pitchFamily="34" charset="0"/>
              </a:rPr>
              <a:t>低得多</a:t>
            </a:r>
            <a:r>
              <a:rPr lang="zh-CN" altLang="en-US" sz="2000" dirty="0">
                <a:ea typeface="Verdana" panose="020B0604030504040204" pitchFamily="34" charset="0"/>
                <a:cs typeface="Verdana" panose="020B0604030504040204" pitchFamily="34" charset="0"/>
              </a:rPr>
              <a:t>。</a:t>
            </a:r>
            <a:endParaRPr lang="en-US" altLang="zh-CN" sz="2000" dirty="0">
              <a:ea typeface="Verdana" panose="020B0604030504040204" pitchFamily="34" charset="0"/>
              <a:cs typeface="Verdana" panose="020B0604030504040204" pitchFamily="34" charset="0"/>
            </a:endParaRPr>
          </a:p>
        </p:txBody>
      </p:sp>
      <p:grpSp>
        <p:nvGrpSpPr>
          <p:cNvPr id="8" name="组合 7"/>
          <p:cNvGrpSpPr/>
          <p:nvPr/>
        </p:nvGrpSpPr>
        <p:grpSpPr>
          <a:xfrm>
            <a:off x="1170103" y="2057400"/>
            <a:ext cx="2993158" cy="1440873"/>
            <a:chOff x="5791200" y="5181600"/>
            <a:chExt cx="2667000" cy="1517073"/>
          </a:xfrm>
        </p:grpSpPr>
        <p:pic>
          <p:nvPicPr>
            <p:cNvPr id="4" name="图片 3"/>
            <p:cNvPicPr>
              <a:picLocks noChangeAspect="1"/>
            </p:cNvPicPr>
            <p:nvPr/>
          </p:nvPicPr>
          <p:blipFill>
            <a:blip r:embed="rId3"/>
            <a:stretch>
              <a:fillRect/>
            </a:stretch>
          </p:blipFill>
          <p:spPr>
            <a:xfrm>
              <a:off x="5791200" y="5181600"/>
              <a:ext cx="2667000" cy="1517073"/>
            </a:xfrm>
            <a:prstGeom prst="rect">
              <a:avLst/>
            </a:prstGeom>
          </p:spPr>
        </p:pic>
        <p:sp>
          <p:nvSpPr>
            <p:cNvPr id="7" name="矩形 6"/>
            <p:cNvSpPr/>
            <p:nvPr/>
          </p:nvSpPr>
          <p:spPr>
            <a:xfrm>
              <a:off x="6248400" y="5321042"/>
              <a:ext cx="700833" cy="307777"/>
            </a:xfrm>
            <a:prstGeom prst="rect">
              <a:avLst/>
            </a:prstGeom>
          </p:spPr>
          <p:txBody>
            <a:bodyPr wrap="none">
              <a:spAutoFit/>
            </a:bodyPr>
            <a:lstStyle/>
            <a:p>
              <a:r>
                <a:rPr lang="en-US" altLang="en-US" sz="1400" dirty="0">
                  <a:ea typeface="Verdana" panose="020B0604030504040204" pitchFamily="34" charset="0"/>
                </a:rPr>
                <a:t>(2010)</a:t>
              </a:r>
              <a:endParaRPr lang="zh-CN" altLang="en-US" sz="1400" dirty="0"/>
            </a:p>
          </p:txBody>
        </p:sp>
      </p:grpSp>
      <p:sp>
        <p:nvSpPr>
          <p:cNvPr id="9" name="矩形 8"/>
          <p:cNvSpPr/>
          <p:nvPr/>
        </p:nvSpPr>
        <p:spPr>
          <a:xfrm>
            <a:off x="5486400" y="4177998"/>
            <a:ext cx="3282516" cy="1879232"/>
          </a:xfrm>
          <a:prstGeom prst="rect">
            <a:avLst/>
          </a:prstGeom>
          <a:solidFill>
            <a:schemeClr val="accent5">
              <a:lumMod val="20000"/>
              <a:lumOff val="80000"/>
            </a:schemeClr>
          </a:solidFill>
        </p:spPr>
        <p:txBody>
          <a:bodyPr wrap="square">
            <a:spAutoFit/>
          </a:bodyPr>
          <a:lstStyle/>
          <a:p>
            <a:pPr marL="285750" indent="-285750">
              <a:lnSpc>
                <a:spcPct val="150000"/>
              </a:lnSpc>
              <a:buFont typeface="Arial" panose="020B0604020202020204" pitchFamily="34" charset="0"/>
              <a:buChar char="•"/>
            </a:pPr>
            <a:r>
              <a:rPr lang="zh-CN" altLang="en-US" sz="2000" dirty="0"/>
              <a:t>本课程介绍国际经济学的</a:t>
            </a:r>
            <a:r>
              <a:rPr lang="zh-CN" altLang="en-US" sz="2000" i="1" dirty="0">
                <a:solidFill>
                  <a:srgbClr val="96008F"/>
                </a:solidFill>
              </a:rPr>
              <a:t>主要概念和方法</a:t>
            </a:r>
          </a:p>
          <a:p>
            <a:pPr marL="285750" indent="-285750">
              <a:lnSpc>
                <a:spcPct val="150000"/>
              </a:lnSpc>
              <a:buFont typeface="Arial" panose="020B0604020202020204" pitchFamily="34" charset="0"/>
              <a:buChar char="•"/>
            </a:pPr>
            <a:r>
              <a:rPr lang="zh-CN" altLang="en-US" sz="2000" dirty="0"/>
              <a:t>并结合现实世界中的</a:t>
            </a:r>
            <a:r>
              <a:rPr lang="zh-CN" altLang="en-US" sz="2000" i="1" dirty="0">
                <a:solidFill>
                  <a:srgbClr val="96008F"/>
                </a:solidFill>
              </a:rPr>
              <a:t>应用</a:t>
            </a:r>
            <a:r>
              <a:rPr lang="zh-CN" altLang="en-US" sz="2000" dirty="0"/>
              <a:t>对其加以阐述。</a:t>
            </a:r>
          </a:p>
        </p:txBody>
      </p:sp>
      <p:sp>
        <p:nvSpPr>
          <p:cNvPr id="11" name="动作按钮: 前进或下一项 10">
            <a:hlinkClick r:id="rId4" action="ppaction://hlinksldjump" highlightClick="1"/>
            <a:extLst>
              <a:ext uri="{FF2B5EF4-FFF2-40B4-BE49-F238E27FC236}">
                <a16:creationId xmlns:a16="http://schemas.microsoft.com/office/drawing/2014/main" id="{026798EB-8CBB-D081-82B4-E2B2AB979D12}"/>
              </a:ext>
            </a:extLst>
          </p:cNvPr>
          <p:cNvSpPr/>
          <p:nvPr/>
        </p:nvSpPr>
        <p:spPr>
          <a:xfrm>
            <a:off x="2819400" y="5562600"/>
            <a:ext cx="381000" cy="304800"/>
          </a:xfrm>
          <a:prstGeom prst="actionButtonForwardNext">
            <a:avLst/>
          </a:prstGeom>
          <a:solidFill>
            <a:schemeClr val="bg1">
              <a:lumMod val="85000"/>
            </a:schemeClr>
          </a:solidFill>
          <a:ln>
            <a:solidFill>
              <a:schemeClr val="bg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err="1"/>
          </a:p>
        </p:txBody>
      </p:sp>
    </p:spTree>
    <p:extLst>
      <p:ext uri="{BB962C8B-B14F-4D97-AF65-F5344CB8AC3E}">
        <p14:creationId xmlns:p14="http://schemas.microsoft.com/office/powerpoint/2010/main" val="3721675942"/>
      </p:ext>
    </p:extLst>
  </p:cSld>
  <p:clrMapOvr>
    <a:masterClrMapping/>
  </p:clrMapOvr>
  <p:transition spd="slow">
    <p:random/>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nodeType="afterEffect">
                                  <p:stCondLst>
                                    <p:cond delay="0"/>
                                  </p:stCondLst>
                                  <p:childTnLst>
                                    <p:set>
                                      <p:cBhvr>
                                        <p:cTn id="21"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uiExpand="1" build="p"/>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229600" cy="851428"/>
          </a:xfrm>
        </p:spPr>
        <p:txBody>
          <a:bodyPr/>
          <a:lstStyle/>
          <a:p>
            <a:r>
              <a:rPr lang="zh-CN" altLang="en-US" sz="3600" dirty="0">
                <a:ea typeface="Verdana" panose="020B0604030504040204" pitchFamily="34" charset="0"/>
              </a:rPr>
              <a:t>导论：关于这门课</a:t>
            </a:r>
            <a:endParaRPr lang="en-US" dirty="0"/>
          </a:p>
        </p:txBody>
      </p:sp>
      <p:sp>
        <p:nvSpPr>
          <p:cNvPr id="3" name="Content Placeholder 2"/>
          <p:cNvSpPr>
            <a:spLocks noGrp="1"/>
          </p:cNvSpPr>
          <p:nvPr>
            <p:ph idx="1"/>
          </p:nvPr>
        </p:nvSpPr>
        <p:spPr>
          <a:xfrm>
            <a:off x="453528" y="1203960"/>
            <a:ext cx="8229600" cy="5335897"/>
          </a:xfrm>
        </p:spPr>
        <p:txBody>
          <a:bodyPr/>
          <a:lstStyle/>
          <a:p>
            <a:r>
              <a:rPr lang="zh-CN" altLang="en-US" sz="2400" dirty="0">
                <a:ea typeface="Verdana" panose="020B0604030504040204" pitchFamily="34" charset="0"/>
                <a:cs typeface="Verdana" panose="020B0604030504040204" pitchFamily="34" charset="0"/>
              </a:rPr>
              <a:t>国际经济学 </a:t>
            </a:r>
            <a:r>
              <a:rPr lang="zh-CN" altLang="en-US" sz="2400" b="1" kern="0" dirty="0">
                <a:solidFill>
                  <a:schemeClr val="bg2"/>
                </a:solidFill>
                <a:ea typeface="黑体" pitchFamily="2" charset="-122"/>
              </a:rPr>
              <a:t>是宏微观经济学原理在国际范围内的延伸</a:t>
            </a:r>
            <a:endParaRPr lang="en-US" altLang="zh-CN" sz="2400" dirty="0">
              <a:ea typeface="Verdana" panose="020B0604030504040204" pitchFamily="34" charset="0"/>
              <a:cs typeface="Verdana" panose="020B0604030504040204" pitchFamily="34" charset="0"/>
            </a:endParaRPr>
          </a:p>
          <a:p>
            <a:r>
              <a:rPr lang="zh-CN" altLang="en-US" sz="2400" dirty="0">
                <a:ea typeface="Verdana" panose="020B0604030504040204" pitchFamily="34" charset="0"/>
                <a:cs typeface="Verdana" panose="020B0604030504040204" pitchFamily="34" charset="0"/>
              </a:rPr>
              <a:t>国际贸易议题</a:t>
            </a:r>
            <a:r>
              <a:rPr lang="en-US" altLang="en-US" sz="2400" dirty="0">
                <a:ea typeface="Verdana" panose="020B0604030504040204" pitchFamily="34" charset="0"/>
                <a:cs typeface="Verdana" panose="020B0604030504040204" pitchFamily="34" charset="0"/>
              </a:rPr>
              <a:t>: </a:t>
            </a:r>
            <a:r>
              <a:rPr lang="en-US" altLang="zh-CN" sz="2400" b="1" kern="0" dirty="0">
                <a:solidFill>
                  <a:schemeClr val="bg2"/>
                </a:solidFill>
                <a:latin typeface="Times New Roman" pitchFamily="18" charset="0"/>
                <a:ea typeface="黑体" pitchFamily="2" charset="-122"/>
                <a:cs typeface="Times New Roman" pitchFamily="18" charset="0"/>
              </a:rPr>
              <a:t>International Trade </a:t>
            </a:r>
            <a:endParaRPr lang="en-US" altLang="en-US" sz="2400" dirty="0">
              <a:ea typeface="Verdana" panose="020B0604030504040204" pitchFamily="34" charset="0"/>
              <a:cs typeface="Verdana" panose="020B0604030504040204" pitchFamily="34" charset="0"/>
            </a:endParaRPr>
          </a:p>
          <a:p>
            <a:pPr lvl="1"/>
            <a:r>
              <a:rPr lang="en-US" altLang="zh-CN" sz="2000" dirty="0">
                <a:ea typeface="Verdana" panose="020B0604030504040204" pitchFamily="34" charset="0"/>
                <a:cs typeface="Verdana" panose="020B0604030504040204" pitchFamily="34" charset="0"/>
              </a:rPr>
              <a:t>国际经济中的实际交易，即经济资源实体的流动（假设国际贸易以易货贸易进行</a:t>
            </a:r>
            <a:r>
              <a:rPr lang="zh-CN" altLang="en-US" sz="2000" dirty="0">
                <a:ea typeface="Verdana" panose="020B0604030504040204" pitchFamily="34" charset="0"/>
                <a:cs typeface="Verdana" panose="020B0604030504040204" pitchFamily="34" charset="0"/>
              </a:rPr>
              <a:t>的）</a:t>
            </a:r>
            <a:endParaRPr lang="en-US" altLang="en-US" sz="2000" dirty="0">
              <a:ea typeface="Verdana" panose="020B0604030504040204" pitchFamily="34" charset="0"/>
              <a:cs typeface="Verdana" panose="020B0604030504040204" pitchFamily="34" charset="0"/>
            </a:endParaRPr>
          </a:p>
          <a:p>
            <a:pPr lvl="2">
              <a:spcBef>
                <a:spcPts val="400"/>
              </a:spcBef>
            </a:pPr>
            <a:r>
              <a:rPr lang="zh-CN" altLang="en-US" sz="2000" dirty="0">
                <a:latin typeface="Arial Narrow" panose="020B0606020202030204" pitchFamily="34" charset="0"/>
                <a:ea typeface="隶书" panose="02010509060101010101" pitchFamily="49" charset="-122"/>
                <a:cs typeface="Verdana" panose="020B0604030504040204" pitchFamily="34" charset="0"/>
              </a:rPr>
              <a:t>贸易所得  </a:t>
            </a:r>
            <a:r>
              <a:rPr lang="en-US" altLang="zh-CN" sz="2000" dirty="0">
                <a:latin typeface="Arial Narrow" panose="020B0606020202030204" pitchFamily="34" charset="0"/>
                <a:ea typeface="隶书" panose="02010509060101010101" pitchFamily="49" charset="-122"/>
                <a:cs typeface="Verdana" panose="020B0604030504040204" pitchFamily="34" charset="0"/>
              </a:rPr>
              <a:t>gains from trade</a:t>
            </a:r>
            <a:r>
              <a:rPr lang="en-US" altLang="en-US" sz="2000" dirty="0">
                <a:latin typeface="Arial Narrow" panose="020B0606020202030204" pitchFamily="34" charset="0"/>
                <a:ea typeface="隶书" panose="02010509060101010101" pitchFamily="49" charset="-122"/>
                <a:cs typeface="Verdana" panose="020B0604030504040204" pitchFamily="34" charset="0"/>
              </a:rPr>
              <a:t> </a:t>
            </a:r>
          </a:p>
          <a:p>
            <a:pPr lvl="2">
              <a:spcBef>
                <a:spcPts val="400"/>
              </a:spcBef>
            </a:pPr>
            <a:r>
              <a:rPr lang="zh-CN" altLang="en-US" sz="2000" dirty="0">
                <a:latin typeface="Arial Narrow" panose="020B0606020202030204" pitchFamily="34" charset="0"/>
                <a:ea typeface="隶书" panose="02010509060101010101" pitchFamily="49" charset="-122"/>
                <a:cs typeface="Verdana" panose="020B0604030504040204" pitchFamily="34" charset="0"/>
              </a:rPr>
              <a:t>贸易模式 </a:t>
            </a:r>
            <a:r>
              <a:rPr lang="en-US" altLang="en-US" sz="2000" dirty="0">
                <a:latin typeface="Arial Narrow" panose="020B0606020202030204" pitchFamily="34" charset="0"/>
                <a:ea typeface="隶书" panose="02010509060101010101" pitchFamily="49" charset="-122"/>
                <a:cs typeface="Verdana" panose="020B0604030504040204" pitchFamily="34" charset="0"/>
              </a:rPr>
              <a:t> patterns and volume of trade</a:t>
            </a:r>
          </a:p>
          <a:p>
            <a:pPr lvl="2">
              <a:spcBef>
                <a:spcPts val="400"/>
              </a:spcBef>
            </a:pPr>
            <a:r>
              <a:rPr lang="zh-CN" altLang="en-US" sz="2000" dirty="0">
                <a:latin typeface="Arial Narrow" panose="020B0606020202030204" pitchFamily="34" charset="0"/>
                <a:ea typeface="隶书" panose="02010509060101010101" pitchFamily="49" charset="-122"/>
                <a:cs typeface="Verdana" panose="020B0604030504040204" pitchFamily="34" charset="0"/>
              </a:rPr>
              <a:t>贸易政策  </a:t>
            </a:r>
            <a:r>
              <a:rPr lang="en-US" altLang="zh-CN" sz="2000" dirty="0">
                <a:latin typeface="Arial Narrow" panose="020B0606020202030204" pitchFamily="34" charset="0"/>
                <a:ea typeface="隶书" panose="02010509060101010101" pitchFamily="49" charset="-122"/>
                <a:cs typeface="Verdana" panose="020B0604030504040204" pitchFamily="34" charset="0"/>
              </a:rPr>
              <a:t>effects of government policy on trade</a:t>
            </a:r>
          </a:p>
          <a:p>
            <a:r>
              <a:rPr lang="zh-CN" altLang="en-US" sz="2400" dirty="0">
                <a:ea typeface="Verdana" panose="020B0604030504040204" pitchFamily="34" charset="0"/>
                <a:cs typeface="Verdana" panose="020B0604030504040204" pitchFamily="34" charset="0"/>
              </a:rPr>
              <a:t>国际金融议题</a:t>
            </a:r>
            <a:r>
              <a:rPr lang="en-US" altLang="en-US" sz="2400" dirty="0">
                <a:ea typeface="Verdana" panose="020B0604030504040204" pitchFamily="34" charset="0"/>
                <a:cs typeface="Verdana" panose="020B0604030504040204" pitchFamily="34" charset="0"/>
              </a:rPr>
              <a:t>: </a:t>
            </a:r>
            <a:r>
              <a:rPr lang="en-US" altLang="zh-CN" sz="2400" b="1" kern="0" dirty="0">
                <a:solidFill>
                  <a:schemeClr val="bg2"/>
                </a:solidFill>
                <a:latin typeface="Times New Roman" pitchFamily="18" charset="0"/>
                <a:ea typeface="黑体" pitchFamily="2" charset="-122"/>
                <a:cs typeface="Times New Roman" pitchFamily="18" charset="0"/>
              </a:rPr>
              <a:t>International Finance</a:t>
            </a:r>
            <a:endParaRPr lang="en-US" altLang="en-US" sz="2400" dirty="0">
              <a:ea typeface="Verdana" panose="020B0604030504040204" pitchFamily="34" charset="0"/>
              <a:cs typeface="Verdana" panose="020B0604030504040204" pitchFamily="34" charset="0"/>
            </a:endParaRPr>
          </a:p>
          <a:p>
            <a:pPr lvl="1"/>
            <a:r>
              <a:rPr lang="zh-CN" altLang="en-US" sz="2000" dirty="0">
                <a:ea typeface="Verdana" panose="020B0604030504040204" pitchFamily="34" charset="0"/>
                <a:cs typeface="Verdana" panose="020B0604030504040204" pitchFamily="34" charset="0"/>
              </a:rPr>
              <a:t>国际经济中的货币方面，即金融行为</a:t>
            </a:r>
            <a:endParaRPr lang="en-US" altLang="en-US" sz="2000" dirty="0">
              <a:ea typeface="Verdana" panose="020B0604030504040204" pitchFamily="34" charset="0"/>
              <a:cs typeface="Verdana" panose="020B0604030504040204" pitchFamily="34" charset="0"/>
            </a:endParaRPr>
          </a:p>
          <a:p>
            <a:pPr lvl="2">
              <a:spcBef>
                <a:spcPts val="400"/>
              </a:spcBef>
            </a:pPr>
            <a:r>
              <a:rPr lang="zh-CN" altLang="en-US" sz="2000" dirty="0">
                <a:latin typeface="Arial Narrow" panose="020B0606020202030204" pitchFamily="34" charset="0"/>
                <a:ea typeface="隶书" panose="02010509060101010101" pitchFamily="49" charset="-122"/>
                <a:cs typeface="Verdana" panose="020B0604030504040204" pitchFamily="34" charset="0"/>
              </a:rPr>
              <a:t>国际收支平衡     </a:t>
            </a:r>
            <a:r>
              <a:rPr lang="en-US" altLang="en-US" sz="2000" dirty="0">
                <a:latin typeface="Arial Narrow" panose="020B0606020202030204" pitchFamily="34" charset="0"/>
                <a:ea typeface="隶书" panose="02010509060101010101" pitchFamily="49" charset="-122"/>
                <a:cs typeface="Verdana" panose="020B0604030504040204" pitchFamily="34" charset="0"/>
              </a:rPr>
              <a:t>balance of payments</a:t>
            </a:r>
            <a:endParaRPr lang="en-US" altLang="zh-CN" sz="2000" dirty="0">
              <a:latin typeface="Arial Narrow" panose="020B0606020202030204" pitchFamily="34" charset="0"/>
              <a:ea typeface="隶书" panose="02010509060101010101" pitchFamily="49" charset="-122"/>
              <a:cs typeface="Verdana" panose="020B0604030504040204" pitchFamily="34" charset="0"/>
            </a:endParaRPr>
          </a:p>
          <a:p>
            <a:pPr lvl="2">
              <a:spcBef>
                <a:spcPts val="400"/>
              </a:spcBef>
            </a:pPr>
            <a:r>
              <a:rPr lang="zh-CN" altLang="en-US" sz="2000" dirty="0">
                <a:latin typeface="Arial Narrow" panose="020B0606020202030204" pitchFamily="34" charset="0"/>
                <a:ea typeface="隶书" panose="02010509060101010101" pitchFamily="49" charset="-122"/>
                <a:cs typeface="Verdana" panose="020B0604030504040204" pitchFamily="34" charset="0"/>
              </a:rPr>
              <a:t>汇率决定              </a:t>
            </a:r>
            <a:r>
              <a:rPr lang="en-US" altLang="en-US" sz="2000" dirty="0">
                <a:latin typeface="Arial Narrow" panose="020B0606020202030204" pitchFamily="34" charset="0"/>
                <a:ea typeface="隶书" panose="02010509060101010101" pitchFamily="49" charset="-122"/>
                <a:cs typeface="Verdana" panose="020B0604030504040204" pitchFamily="34" charset="0"/>
              </a:rPr>
              <a:t>exchange rate determination</a:t>
            </a:r>
            <a:endParaRPr lang="en-US" altLang="zh-CN" sz="2000" dirty="0">
              <a:latin typeface="Arial Narrow" panose="020B0606020202030204" pitchFamily="34" charset="0"/>
              <a:ea typeface="隶书" panose="02010509060101010101" pitchFamily="49" charset="-122"/>
              <a:cs typeface="Verdana" panose="020B0604030504040204" pitchFamily="34" charset="0"/>
            </a:endParaRPr>
          </a:p>
          <a:p>
            <a:pPr lvl="2">
              <a:spcBef>
                <a:spcPts val="400"/>
              </a:spcBef>
            </a:pPr>
            <a:r>
              <a:rPr lang="zh-CN" altLang="en-US" sz="2000" dirty="0">
                <a:latin typeface="Arial Narrow" panose="020B0606020202030204" pitchFamily="34" charset="0"/>
                <a:ea typeface="隶书" panose="02010509060101010101" pitchFamily="49" charset="-122"/>
                <a:cs typeface="Verdana" panose="020B0604030504040204" pitchFamily="34" charset="0"/>
              </a:rPr>
              <a:t>国际间政策协调 </a:t>
            </a:r>
            <a:r>
              <a:rPr lang="en-US" altLang="en-US" sz="2000" dirty="0">
                <a:latin typeface="Arial Narrow" panose="020B0606020202030204" pitchFamily="34" charset="0"/>
                <a:ea typeface="隶书" panose="02010509060101010101" pitchFamily="49" charset="-122"/>
                <a:cs typeface="Verdana" panose="020B0604030504040204" pitchFamily="34" charset="0"/>
              </a:rPr>
              <a:t>international policy coordination</a:t>
            </a:r>
            <a:endParaRPr lang="en-US" altLang="zh-CN" sz="2000" dirty="0">
              <a:latin typeface="Arial Narrow" panose="020B0606020202030204" pitchFamily="34" charset="0"/>
              <a:ea typeface="隶书" panose="02010509060101010101" pitchFamily="49" charset="-122"/>
              <a:cs typeface="Verdana" panose="020B0604030504040204" pitchFamily="34" charset="0"/>
            </a:endParaRPr>
          </a:p>
          <a:p>
            <a:pPr lvl="2">
              <a:spcBef>
                <a:spcPts val="400"/>
              </a:spcBef>
            </a:pPr>
            <a:r>
              <a:rPr lang="zh-CN" altLang="en-US" sz="2000" dirty="0">
                <a:latin typeface="Arial Narrow" panose="020B0606020202030204" pitchFamily="34" charset="0"/>
                <a:ea typeface="隶书" panose="02010509060101010101" pitchFamily="49" charset="-122"/>
                <a:cs typeface="Verdana" panose="020B0604030504040204" pitchFamily="34" charset="0"/>
              </a:rPr>
              <a:t>国际资本市场      </a:t>
            </a:r>
            <a:r>
              <a:rPr lang="en-US" altLang="en-US" sz="2000" dirty="0">
                <a:latin typeface="Arial Narrow" panose="020B0606020202030204" pitchFamily="34" charset="0"/>
                <a:ea typeface="隶书" panose="02010509060101010101" pitchFamily="49" charset="-122"/>
                <a:cs typeface="Verdana" panose="020B0604030504040204" pitchFamily="34" charset="0"/>
              </a:rPr>
              <a:t>capital markets</a:t>
            </a:r>
            <a:endParaRPr lang="en-US" altLang="zh-CN" sz="2000" dirty="0">
              <a:latin typeface="Arial Narrow" panose="020B0606020202030204" pitchFamily="34" charset="0"/>
              <a:ea typeface="隶书" panose="02010509060101010101" pitchFamily="49" charset="-122"/>
              <a:cs typeface="Verdana" panose="020B0604030504040204" pitchFamily="34" charset="0"/>
            </a:endParaRPr>
          </a:p>
        </p:txBody>
      </p:sp>
      <p:sp>
        <p:nvSpPr>
          <p:cNvPr id="4" name="日期占位符 3">
            <a:extLst>
              <a:ext uri="{FF2B5EF4-FFF2-40B4-BE49-F238E27FC236}">
                <a16:creationId xmlns:a16="http://schemas.microsoft.com/office/drawing/2014/main" id="{18FD9B11-E8E6-0388-5A72-DA6F04F27963}"/>
              </a:ext>
            </a:extLst>
          </p:cNvPr>
          <p:cNvSpPr>
            <a:spLocks noGrp="1"/>
          </p:cNvSpPr>
          <p:nvPr>
            <p:ph type="dt" sz="half" idx="4294967295"/>
          </p:nvPr>
        </p:nvSpPr>
        <p:spPr>
          <a:xfrm>
            <a:off x="6019800" y="6448417"/>
            <a:ext cx="2133600" cy="182880"/>
          </a:xfrm>
        </p:spPr>
        <p:txBody>
          <a:bodyPr/>
          <a:lstStyle/>
          <a:p>
            <a:fld id="{F50324B2-DFA0-478F-A3CB-8517B9B5F2A1}" type="datetime6">
              <a:rPr lang="en-US" altLang="zh-CN" smtClean="0"/>
              <a:t>March 24</a:t>
            </a:fld>
            <a:endParaRPr lang="en-US" dirty="0"/>
          </a:p>
        </p:txBody>
      </p:sp>
    </p:spTree>
    <p:extLst>
      <p:ext uri="{BB962C8B-B14F-4D97-AF65-F5344CB8AC3E}">
        <p14:creationId xmlns:p14="http://schemas.microsoft.com/office/powerpoint/2010/main" val="3578224786"/>
      </p:ext>
    </p:extLst>
  </p:cSld>
  <p:clrMapOvr>
    <a:masterClrMapping/>
  </p:clrMapOvr>
  <p:transition spd="slow">
    <p:random/>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2"/>
            <a:ext cx="8229600" cy="775228"/>
          </a:xfrm>
        </p:spPr>
        <p:txBody>
          <a:bodyPr/>
          <a:lstStyle/>
          <a:p>
            <a:r>
              <a:rPr lang="zh-CN" altLang="en-US" sz="3600" dirty="0">
                <a:ea typeface="Verdana" panose="020B0604030504040204" pitchFamily="34" charset="0"/>
              </a:rPr>
              <a:t>贸易所得</a:t>
            </a:r>
            <a:r>
              <a:rPr lang="en-US" altLang="en-US" sz="3600" dirty="0">
                <a:ea typeface="Verdana" panose="020B0604030504040204" pitchFamily="34" charset="0"/>
              </a:rPr>
              <a:t> </a:t>
            </a:r>
            <a:r>
              <a:rPr lang="en-US" altLang="en-US" sz="2000" b="0" dirty="0">
                <a:ea typeface="Verdana" panose="020B0604030504040204" pitchFamily="34" charset="0"/>
              </a:rPr>
              <a:t>(1 of 2)</a:t>
            </a:r>
            <a:endParaRPr lang="en-US" sz="2000" b="0" dirty="0"/>
          </a:p>
        </p:txBody>
      </p:sp>
      <p:sp>
        <p:nvSpPr>
          <p:cNvPr id="3" name="Content Placeholder 2"/>
          <p:cNvSpPr>
            <a:spLocks noGrp="1"/>
          </p:cNvSpPr>
          <p:nvPr>
            <p:ph idx="1"/>
          </p:nvPr>
        </p:nvSpPr>
        <p:spPr>
          <a:xfrm>
            <a:off x="457200" y="1295400"/>
            <a:ext cx="8382000" cy="5153017"/>
          </a:xfrm>
        </p:spPr>
        <p:txBody>
          <a:bodyPr/>
          <a:lstStyle/>
          <a:p>
            <a:r>
              <a:rPr lang="zh-CN" altLang="en-US" sz="2400" dirty="0">
                <a:ea typeface="Verdana" panose="020B0604030504040204" pitchFamily="34" charset="0"/>
                <a:cs typeface="Verdana" panose="020B0604030504040204" pitchFamily="34" charset="0"/>
              </a:rPr>
              <a:t>贸易能够带来收益，这可能是国际经济学中最重要的一个观点。</a:t>
            </a:r>
            <a:endParaRPr lang="en-US" altLang="en-US" sz="2400" dirty="0">
              <a:ea typeface="Verdana" panose="020B0604030504040204" pitchFamily="34" charset="0"/>
              <a:cs typeface="Verdana" panose="020B0604030504040204" pitchFamily="34" charset="0"/>
            </a:endParaRPr>
          </a:p>
          <a:p>
            <a:r>
              <a:rPr lang="zh-CN" altLang="en-US" sz="2400" dirty="0">
                <a:ea typeface="Verdana" panose="020B0604030504040204" pitchFamily="34" charset="0"/>
                <a:cs typeface="Verdana" panose="020B0604030504040204" pitchFamily="34" charset="0"/>
              </a:rPr>
              <a:t>国与国之间通过相互销售自己的产品和劳务，总能</a:t>
            </a:r>
            <a:r>
              <a:rPr lang="zh-CN" altLang="en-US" sz="2400" dirty="0">
                <a:solidFill>
                  <a:srgbClr val="FF0000"/>
                </a:solidFill>
              </a:rPr>
              <a:t>产生互利</a:t>
            </a:r>
            <a:r>
              <a:rPr lang="zh-CN" altLang="en-US" sz="2400" dirty="0">
                <a:ea typeface="Verdana" panose="020B0604030504040204" pitchFamily="34" charset="0"/>
                <a:cs typeface="Verdana" panose="020B0604030504040204" pitchFamily="34" charset="0"/>
              </a:rPr>
              <a:t>的效果。</a:t>
            </a:r>
            <a:endParaRPr lang="en-US" altLang="en-US" sz="2400" dirty="0">
              <a:ea typeface="Verdana" panose="020B0604030504040204" pitchFamily="34" charset="0"/>
              <a:cs typeface="Verdana" panose="020B0604030504040204" pitchFamily="34" charset="0"/>
            </a:endParaRPr>
          </a:p>
          <a:p>
            <a:pPr marL="914400" lvl="1" indent="-429768">
              <a:buFont typeface="+mj-lt"/>
              <a:buAutoNum type="arabicPeriod"/>
            </a:pPr>
            <a:r>
              <a:rPr lang="zh-CN" altLang="en-US" sz="2400" dirty="0">
                <a:solidFill>
                  <a:srgbClr val="FF0066"/>
                </a:solidFill>
              </a:rPr>
              <a:t>当买方和卖方进行自愿交易时，双方都可以变得更好。</a:t>
            </a:r>
          </a:p>
          <a:p>
            <a:pPr lvl="2"/>
            <a:r>
              <a:rPr lang="zh-CN" altLang="en-US" sz="2000" i="1" dirty="0"/>
              <a:t>挪威消费者进口橙子</a:t>
            </a:r>
            <a:r>
              <a:rPr lang="en-US" altLang="zh-CN" sz="2000" i="1" dirty="0"/>
              <a:t>——</a:t>
            </a:r>
            <a:r>
              <a:rPr lang="zh-CN" altLang="en-US" sz="2000" i="1" dirty="0"/>
              <a:t>他们自己很难生产。</a:t>
            </a:r>
            <a:endParaRPr lang="en-US" altLang="zh-CN" sz="2000" i="1" dirty="0"/>
          </a:p>
          <a:p>
            <a:pPr marL="914400" lvl="1" indent="-429768">
              <a:buFont typeface="+mj-lt"/>
              <a:buAutoNum type="arabicPeriod" startAt="2"/>
            </a:pPr>
            <a:r>
              <a:rPr lang="zh-CN" altLang="en-US" sz="2400" dirty="0">
                <a:ea typeface="Verdana" panose="020B0604030504040204" pitchFamily="34" charset="0"/>
                <a:cs typeface="Verdana" panose="020B0604030504040204" pitchFamily="34" charset="0"/>
              </a:rPr>
              <a:t>一个作为生产一切产品其效率都最高（或最低）的国家，如何从贸易中获益？</a:t>
            </a:r>
            <a:endParaRPr lang="en-US" altLang="en-US" sz="2400" dirty="0">
              <a:ea typeface="Verdana" panose="020B0604030504040204" pitchFamily="34" charset="0"/>
              <a:cs typeface="Verdana" panose="020B0604030504040204" pitchFamily="34" charset="0"/>
            </a:endParaRPr>
          </a:p>
          <a:p>
            <a:pPr lvl="2"/>
            <a:r>
              <a:rPr lang="zh-CN" altLang="en-US" sz="2000" dirty="0">
                <a:ea typeface="Verdana" panose="020B0604030504040204" pitchFamily="34" charset="0"/>
                <a:cs typeface="Verdana" panose="020B0604030504040204" pitchFamily="34" charset="0"/>
              </a:rPr>
              <a:t>各国使用有限的资源来</a:t>
            </a:r>
            <a:r>
              <a:rPr lang="zh-CN" altLang="en-US" sz="2000" dirty="0">
                <a:solidFill>
                  <a:srgbClr val="FF0066"/>
                </a:solidFill>
              </a:rPr>
              <a:t>生产效率最高的产品</a:t>
            </a:r>
            <a:r>
              <a:rPr lang="zh-CN" altLang="en-US" sz="2000" dirty="0">
                <a:ea typeface="Verdana" panose="020B0604030504040204" pitchFamily="34" charset="0"/>
                <a:cs typeface="Verdana" panose="020B0604030504040204" pitchFamily="34" charset="0"/>
              </a:rPr>
              <a:t>（与其他生产选择相比），然后用这些产品换取他们想要消费的东西。</a:t>
            </a:r>
            <a:endParaRPr lang="en-US" altLang="zh-CN" sz="2000" dirty="0">
              <a:ea typeface="Verdana" panose="020B0604030504040204" pitchFamily="34" charset="0"/>
              <a:cs typeface="Verdana" panose="020B0604030504040204" pitchFamily="34" charset="0"/>
            </a:endParaRPr>
          </a:p>
          <a:p>
            <a:pPr lvl="2"/>
            <a:r>
              <a:rPr lang="zh-CN" altLang="en-US" sz="2000" dirty="0">
                <a:ea typeface="Verdana" panose="020B0604030504040204" pitchFamily="34" charset="0"/>
                <a:cs typeface="Verdana" panose="020B0604030504040204" pitchFamily="34" charset="0"/>
              </a:rPr>
              <a:t>国家可以在</a:t>
            </a:r>
            <a:r>
              <a:rPr lang="zh-CN" altLang="en-US" sz="2000" dirty="0">
                <a:solidFill>
                  <a:srgbClr val="FF0066"/>
                </a:solidFill>
              </a:rPr>
              <a:t>生产</a:t>
            </a:r>
            <a:r>
              <a:rPr lang="zh-CN" altLang="en-US" sz="2000" dirty="0">
                <a:ea typeface="Verdana" panose="020B0604030504040204" pitchFamily="34" charset="0"/>
                <a:cs typeface="Verdana" panose="020B0604030504040204" pitchFamily="34" charset="0"/>
              </a:rPr>
              <a:t>方面实施</a:t>
            </a:r>
            <a:r>
              <a:rPr lang="zh-CN" altLang="en-US" sz="2000" dirty="0">
                <a:solidFill>
                  <a:srgbClr val="FF0066"/>
                </a:solidFill>
              </a:rPr>
              <a:t>专业化</a:t>
            </a:r>
            <a:r>
              <a:rPr lang="zh-CN" altLang="en-US" sz="2000" dirty="0">
                <a:ea typeface="Verdana" panose="020B0604030504040204" pitchFamily="34" charset="0"/>
                <a:cs typeface="Verdana" panose="020B0604030504040204" pitchFamily="34" charset="0"/>
              </a:rPr>
              <a:t>，同时通过贸易消费许多的商品和服务。</a:t>
            </a:r>
            <a:endParaRPr lang="en-US" altLang="en-US" sz="2000" dirty="0">
              <a:ea typeface="Verdana" panose="020B0604030504040204" pitchFamily="34" charset="0"/>
              <a:cs typeface="Verdana" panose="020B0604030504040204" pitchFamily="34" charset="0"/>
            </a:endParaRPr>
          </a:p>
          <a:p>
            <a:pPr lvl="2"/>
            <a:r>
              <a:rPr lang="en-US" altLang="zh-CN" sz="2000" dirty="0">
                <a:ea typeface="Verdana" panose="020B0604030504040204" pitchFamily="34" charset="0"/>
              </a:rPr>
              <a:t>(Chapter 3)</a:t>
            </a:r>
            <a:endParaRPr lang="en-US" sz="2000" i="1" dirty="0"/>
          </a:p>
        </p:txBody>
      </p:sp>
      <p:sp>
        <p:nvSpPr>
          <p:cNvPr id="4" name="日期占位符 3">
            <a:extLst>
              <a:ext uri="{FF2B5EF4-FFF2-40B4-BE49-F238E27FC236}">
                <a16:creationId xmlns:a16="http://schemas.microsoft.com/office/drawing/2014/main" id="{8CD71251-C5F6-EC61-3DC3-A1F39431F3C7}"/>
              </a:ext>
            </a:extLst>
          </p:cNvPr>
          <p:cNvSpPr>
            <a:spLocks noGrp="1"/>
          </p:cNvSpPr>
          <p:nvPr>
            <p:ph type="dt" sz="half" idx="4294967295"/>
          </p:nvPr>
        </p:nvSpPr>
        <p:spPr>
          <a:xfrm>
            <a:off x="6019800" y="6448417"/>
            <a:ext cx="2133600" cy="182880"/>
          </a:xfrm>
        </p:spPr>
        <p:txBody>
          <a:bodyPr/>
          <a:lstStyle/>
          <a:p>
            <a:fld id="{02FE3C8E-6822-477A-B6F2-C862F66949CC}" type="datetime6">
              <a:rPr lang="en-US" altLang="zh-CN" smtClean="0"/>
              <a:t>March 24</a:t>
            </a:fld>
            <a:endParaRPr lang="en-US" dirty="0"/>
          </a:p>
        </p:txBody>
      </p:sp>
    </p:spTree>
    <p:extLst>
      <p:ext uri="{BB962C8B-B14F-4D97-AF65-F5344CB8AC3E}">
        <p14:creationId xmlns:p14="http://schemas.microsoft.com/office/powerpoint/2010/main" val="283883018"/>
      </p:ext>
    </p:extLst>
  </p:cSld>
  <p:clrMapOvr>
    <a:masterClrMapping/>
  </p:clrMapOvr>
  <p:transition spd="slow">
    <p:random/>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29491" y="1143000"/>
            <a:ext cx="8229600" cy="5257800"/>
          </a:xfrm>
        </p:spPr>
        <p:txBody>
          <a:bodyPr/>
          <a:lstStyle/>
          <a:p>
            <a:pPr marL="914400" lvl="1" indent="-429768">
              <a:buFont typeface="+mj-lt"/>
              <a:buAutoNum type="arabicPeriod" startAt="3"/>
            </a:pPr>
            <a:r>
              <a:rPr lang="zh-CN" altLang="en-US" sz="2400" dirty="0">
                <a:ea typeface="Verdana" panose="020B0604030504040204" pitchFamily="34" charset="0"/>
                <a:cs typeface="Verdana" panose="020B0604030504040204" pitchFamily="34" charset="0"/>
              </a:rPr>
              <a:t>贸易允许一国出口用</a:t>
            </a:r>
            <a:r>
              <a:rPr lang="zh-CN" altLang="en-US" sz="2400" dirty="0">
                <a:solidFill>
                  <a:srgbClr val="FF0066"/>
                </a:solidFill>
              </a:rPr>
              <a:t>相对丰裕的资源</a:t>
            </a:r>
            <a:r>
              <a:rPr lang="zh-CN" altLang="en-US" sz="2400" dirty="0">
                <a:ea typeface="Verdana" panose="020B0604030504040204" pitchFamily="34" charset="0"/>
                <a:cs typeface="Verdana" panose="020B0604030504040204" pitchFamily="34" charset="0"/>
              </a:rPr>
              <a:t>所制造的商品，而进口其相对稀缺的资源所制造的商品，从而使各国受益。</a:t>
            </a:r>
            <a:endParaRPr lang="en-US" altLang="en-US" sz="2400" dirty="0">
              <a:ea typeface="Verdana" panose="020B0604030504040204" pitchFamily="34" charset="0"/>
              <a:cs typeface="Verdana" panose="020B0604030504040204" pitchFamily="34" charset="0"/>
            </a:endParaRPr>
          </a:p>
          <a:p>
            <a:pPr marL="1314450" lvl="2" indent="-429768">
              <a:buFont typeface="Wingdings" panose="05000000000000000000" pitchFamily="2" charset="2"/>
              <a:buChar char="l"/>
            </a:pPr>
            <a:r>
              <a:rPr lang="zh-CN" altLang="en-US" sz="2000" dirty="0">
                <a:ea typeface="Verdana" panose="020B0604030504040204" pitchFamily="34" charset="0"/>
                <a:cs typeface="Verdana" panose="020B0604030504040204" pitchFamily="34" charset="0"/>
              </a:rPr>
              <a:t>（第</a:t>
            </a:r>
            <a:r>
              <a:rPr lang="en-US" altLang="zh-CN" sz="2000" dirty="0">
                <a:ea typeface="Verdana" panose="020B0604030504040204" pitchFamily="34" charset="0"/>
                <a:cs typeface="Verdana" panose="020B0604030504040204" pitchFamily="34" charset="0"/>
              </a:rPr>
              <a:t>5</a:t>
            </a:r>
            <a:r>
              <a:rPr lang="zh-CN" altLang="en-US" sz="2000" dirty="0">
                <a:ea typeface="Verdana" panose="020B0604030504040204" pitchFamily="34" charset="0"/>
                <a:cs typeface="Verdana" panose="020B0604030504040204" pitchFamily="34" charset="0"/>
              </a:rPr>
              <a:t>章）</a:t>
            </a:r>
            <a:endParaRPr lang="en-US" altLang="en-US" sz="2000" dirty="0">
              <a:ea typeface="Verdana" panose="020B0604030504040204" pitchFamily="34" charset="0"/>
              <a:cs typeface="Verdana" panose="020B0604030504040204" pitchFamily="34" charset="0"/>
            </a:endParaRPr>
          </a:p>
          <a:p>
            <a:pPr marL="914400" lvl="1" indent="-429768">
              <a:buFont typeface="+mj-lt"/>
              <a:buAutoNum type="arabicPeriod" startAt="3"/>
            </a:pPr>
            <a:r>
              <a:rPr lang="zh-CN" altLang="en-US" sz="2400" dirty="0">
                <a:ea typeface="Verdana" panose="020B0604030504040204" pitchFamily="34" charset="0"/>
                <a:cs typeface="Verdana" panose="020B0604030504040204" pitchFamily="34" charset="0"/>
              </a:rPr>
              <a:t>当国家实现专业化生产时，由于生产规模巨大，它们的</a:t>
            </a:r>
            <a:r>
              <a:rPr lang="zh-CN" altLang="en-US" sz="2400" dirty="0">
                <a:solidFill>
                  <a:srgbClr val="FF0066"/>
                </a:solidFill>
              </a:rPr>
              <a:t>效率可能会更高</a:t>
            </a:r>
            <a:r>
              <a:rPr lang="zh-CN" altLang="en-US" sz="2400" dirty="0">
                <a:ea typeface="Verdana" panose="020B0604030504040204" pitchFamily="34" charset="0"/>
                <a:cs typeface="Verdana" panose="020B0604030504040204" pitchFamily="34" charset="0"/>
              </a:rPr>
              <a:t>。</a:t>
            </a:r>
          </a:p>
          <a:p>
            <a:pPr marL="1314450" lvl="2" indent="-429768">
              <a:buFont typeface="Wingdings" panose="05000000000000000000" pitchFamily="2" charset="2"/>
              <a:buChar char="l"/>
            </a:pPr>
            <a:r>
              <a:rPr lang="zh-CN" altLang="en-US" sz="2000" dirty="0"/>
              <a:t>（第</a:t>
            </a:r>
            <a:r>
              <a:rPr lang="en-US" altLang="zh-CN" sz="2000" dirty="0">
                <a:ea typeface="Verdana" panose="020B0604030504040204" pitchFamily="34" charset="0"/>
              </a:rPr>
              <a:t>7</a:t>
            </a:r>
            <a:r>
              <a:rPr lang="zh-CN" altLang="en-US" sz="2000" dirty="0"/>
              <a:t>章和第</a:t>
            </a:r>
            <a:r>
              <a:rPr lang="en-US" altLang="zh-CN" sz="2000" dirty="0">
                <a:ea typeface="Verdana" panose="020B0604030504040204" pitchFamily="34" charset="0"/>
              </a:rPr>
              <a:t>8</a:t>
            </a:r>
            <a:r>
              <a:rPr lang="zh-CN" altLang="en-US" sz="2000" dirty="0"/>
              <a:t>章）</a:t>
            </a:r>
          </a:p>
          <a:p>
            <a:pPr marL="914400" lvl="1" indent="-429768">
              <a:buFont typeface="+mj-lt"/>
              <a:buAutoNum type="arabicPeriod" startAt="3"/>
            </a:pPr>
            <a:r>
              <a:rPr lang="zh-CN" altLang="en-US" sz="2400" dirty="0">
                <a:ea typeface="Verdana" panose="020B0604030504040204" pitchFamily="34" charset="0"/>
                <a:cs typeface="Verdana" panose="020B0604030504040204" pitchFamily="34" charset="0"/>
              </a:rPr>
              <a:t>各国还可以通过</a:t>
            </a:r>
            <a:r>
              <a:rPr lang="zh-CN" altLang="en-US" sz="2400" dirty="0">
                <a:solidFill>
                  <a:srgbClr val="FF0066"/>
                </a:solidFill>
              </a:rPr>
              <a:t>用现有资源换取未来资源</a:t>
            </a:r>
            <a:r>
              <a:rPr lang="zh-CN" altLang="en-US" sz="2400" dirty="0">
                <a:ea typeface="Verdana" panose="020B0604030504040204" pitchFamily="34" charset="0"/>
                <a:cs typeface="Verdana" panose="020B0604030504040204" pitchFamily="34" charset="0"/>
              </a:rPr>
              <a:t>（国际借贷）以及由于</a:t>
            </a:r>
            <a:r>
              <a:rPr lang="zh-CN" altLang="en-US" sz="2400" dirty="0">
                <a:ea typeface="Verdana" panose="020B0604030504040204" pitchFamily="34" charset="0"/>
                <a:cs typeface="Verdana" panose="020B0604030504040204" pitchFamily="34" charset="0"/>
                <a:hlinkClick r:id="" action="ppaction://noaction"/>
              </a:rPr>
              <a:t>国际移民</a:t>
            </a:r>
            <a:r>
              <a:rPr lang="zh-CN" altLang="en-US" sz="2400" dirty="0">
                <a:ea typeface="Verdana" panose="020B0604030504040204" pitchFamily="34" charset="0"/>
                <a:cs typeface="Verdana" panose="020B0604030504040204" pitchFamily="34" charset="0"/>
              </a:rPr>
              <a:t>而受益。</a:t>
            </a:r>
            <a:endParaRPr lang="en-US" altLang="zh-CN" sz="2400" dirty="0">
              <a:ea typeface="Verdana" panose="020B0604030504040204" pitchFamily="34" charset="0"/>
              <a:cs typeface="Verdana" panose="020B0604030504040204" pitchFamily="34" charset="0"/>
            </a:endParaRPr>
          </a:p>
          <a:p>
            <a:pPr marL="1314450" lvl="2" indent="-429768">
              <a:buFont typeface="Wingdings" panose="05000000000000000000" pitchFamily="2" charset="2"/>
              <a:buChar char="l"/>
            </a:pPr>
            <a:r>
              <a:rPr lang="en-US" sz="2000" dirty="0">
                <a:ea typeface="Verdana" panose="020B0604030504040204" pitchFamily="34" charset="0"/>
              </a:rPr>
              <a:t>(Chapter 6)</a:t>
            </a:r>
          </a:p>
          <a:p>
            <a:pPr marL="914400" lvl="1" indent="-429768">
              <a:buFont typeface="+mj-lt"/>
              <a:buAutoNum type="arabicPeriod" startAt="3"/>
            </a:pPr>
            <a:r>
              <a:rPr lang="zh-CN" altLang="en-US" sz="2400" dirty="0">
                <a:ea typeface="Verdana" panose="020B0604030504040204" pitchFamily="34" charset="0"/>
                <a:cs typeface="Verdana" panose="020B0604030504040204" pitchFamily="34" charset="0"/>
              </a:rPr>
              <a:t>贸易可能以多种方式使</a:t>
            </a:r>
            <a:r>
              <a:rPr lang="zh-CN" altLang="en-US" sz="2400" dirty="0">
                <a:solidFill>
                  <a:srgbClr val="FF0066"/>
                </a:solidFill>
              </a:rPr>
              <a:t>整个国家受益</a:t>
            </a:r>
            <a:r>
              <a:rPr lang="zh-CN" altLang="en-US" sz="2400" dirty="0">
                <a:ea typeface="Verdana" panose="020B0604030504040204" pitchFamily="34" charset="0"/>
                <a:cs typeface="Verdana" panose="020B0604030504040204" pitchFamily="34" charset="0"/>
              </a:rPr>
              <a:t>，但也可能会</a:t>
            </a:r>
            <a:r>
              <a:rPr lang="zh-CN" altLang="en-US" sz="2400" dirty="0">
                <a:solidFill>
                  <a:srgbClr val="0070C0"/>
                </a:solidFill>
              </a:rPr>
              <a:t>损害</a:t>
            </a:r>
            <a:r>
              <a:rPr lang="zh-CN" altLang="en-US" sz="2400" dirty="0">
                <a:ea typeface="Verdana" panose="020B0604030504040204" pitchFamily="34" charset="0"/>
                <a:cs typeface="Verdana" panose="020B0604030504040204" pitchFamily="34" charset="0"/>
              </a:rPr>
              <a:t>一个国家内的</a:t>
            </a:r>
            <a:r>
              <a:rPr lang="zh-CN" altLang="en-US" sz="2400" i="1" dirty="0">
                <a:solidFill>
                  <a:srgbClr val="0070C0"/>
                </a:solidFill>
              </a:rPr>
              <a:t>特定群体。</a:t>
            </a:r>
            <a:endParaRPr lang="en-US" altLang="en-US" sz="2400" dirty="0"/>
          </a:p>
          <a:p>
            <a:pPr marL="1314450" lvl="2" indent="-429768">
              <a:buFont typeface="Wingdings" panose="05000000000000000000" pitchFamily="2" charset="2"/>
              <a:buChar char="l"/>
            </a:pPr>
            <a:r>
              <a:rPr lang="zh-CN" altLang="en-US" sz="2000" dirty="0"/>
              <a:t>贸易可能影响一国内部收入的分配。</a:t>
            </a:r>
            <a:endParaRPr lang="en-US" altLang="en-US" sz="2000" dirty="0">
              <a:ea typeface="Verdana" panose="020B0604030504040204" pitchFamily="34" charset="0"/>
            </a:endParaRPr>
          </a:p>
          <a:p>
            <a:pPr marL="1314450" lvl="2" indent="-429768">
              <a:buFont typeface="Wingdings" panose="05000000000000000000" pitchFamily="2" charset="2"/>
              <a:buChar char="l"/>
            </a:pPr>
            <a:r>
              <a:rPr lang="en-US" altLang="zh-CN" sz="2000" dirty="0">
                <a:ea typeface="Verdana" panose="020B0604030504040204" pitchFamily="34" charset="0"/>
              </a:rPr>
              <a:t>(Chapters 4 and 5)</a:t>
            </a:r>
          </a:p>
          <a:p>
            <a:pPr marL="1314450" lvl="2" indent="-429768">
              <a:buFont typeface="Wingdings" panose="05000000000000000000" pitchFamily="2" charset="2"/>
              <a:buChar char="l"/>
            </a:pPr>
            <a:endParaRPr lang="en-US" sz="2000" dirty="0">
              <a:ea typeface="Verdana" panose="020B0604030504040204" pitchFamily="34" charset="0"/>
            </a:endParaRPr>
          </a:p>
        </p:txBody>
      </p:sp>
      <p:sp>
        <p:nvSpPr>
          <p:cNvPr id="4" name="日期占位符 3">
            <a:extLst>
              <a:ext uri="{FF2B5EF4-FFF2-40B4-BE49-F238E27FC236}">
                <a16:creationId xmlns:a16="http://schemas.microsoft.com/office/drawing/2014/main" id="{38B7D3D1-5AF0-951C-8609-CEC512F37302}"/>
              </a:ext>
            </a:extLst>
          </p:cNvPr>
          <p:cNvSpPr>
            <a:spLocks noGrp="1"/>
          </p:cNvSpPr>
          <p:nvPr>
            <p:ph type="dt" sz="half" idx="4294967295"/>
          </p:nvPr>
        </p:nvSpPr>
        <p:spPr>
          <a:xfrm>
            <a:off x="6019800" y="6448417"/>
            <a:ext cx="2133600" cy="182880"/>
          </a:xfrm>
        </p:spPr>
        <p:txBody>
          <a:bodyPr/>
          <a:lstStyle/>
          <a:p>
            <a:fld id="{F358D599-ECCC-4D00-8B00-829E454772D3}" type="datetime6">
              <a:rPr lang="en-US" altLang="zh-CN" smtClean="0"/>
              <a:t>March 24</a:t>
            </a:fld>
            <a:endParaRPr lang="en-US" dirty="0"/>
          </a:p>
        </p:txBody>
      </p:sp>
      <p:sp>
        <p:nvSpPr>
          <p:cNvPr id="7" name="Title 1">
            <a:extLst>
              <a:ext uri="{FF2B5EF4-FFF2-40B4-BE49-F238E27FC236}">
                <a16:creationId xmlns:a16="http://schemas.microsoft.com/office/drawing/2014/main" id="{61FCCD5C-121B-85A8-3E8E-D23F5039C468}"/>
              </a:ext>
            </a:extLst>
          </p:cNvPr>
          <p:cNvSpPr>
            <a:spLocks noGrp="1"/>
          </p:cNvSpPr>
          <p:nvPr>
            <p:ph type="title"/>
          </p:nvPr>
        </p:nvSpPr>
        <p:spPr>
          <a:xfrm>
            <a:off x="457200" y="215372"/>
            <a:ext cx="8229600" cy="775228"/>
          </a:xfrm>
        </p:spPr>
        <p:txBody>
          <a:bodyPr/>
          <a:lstStyle/>
          <a:p>
            <a:r>
              <a:rPr lang="zh-CN" altLang="en-US" sz="3600" dirty="0">
                <a:ea typeface="Verdana" panose="020B0604030504040204" pitchFamily="34" charset="0"/>
              </a:rPr>
              <a:t>贸易所得</a:t>
            </a:r>
            <a:r>
              <a:rPr lang="en-US" altLang="en-US" sz="3600" dirty="0">
                <a:ea typeface="Verdana" panose="020B0604030504040204" pitchFamily="34" charset="0"/>
              </a:rPr>
              <a:t> </a:t>
            </a:r>
            <a:r>
              <a:rPr lang="en-US" altLang="en-US" sz="2000" b="0" dirty="0">
                <a:ea typeface="Verdana" panose="020B0604030504040204" pitchFamily="34" charset="0"/>
              </a:rPr>
              <a:t>(2 of 2)</a:t>
            </a:r>
            <a:endParaRPr lang="en-US" sz="2000" b="0" dirty="0"/>
          </a:p>
        </p:txBody>
      </p:sp>
    </p:spTree>
    <p:extLst>
      <p:ext uri="{BB962C8B-B14F-4D97-AF65-F5344CB8AC3E}">
        <p14:creationId xmlns:p14="http://schemas.microsoft.com/office/powerpoint/2010/main" val="357919594"/>
      </p:ext>
    </p:extLst>
  </p:cSld>
  <p:clrMapOvr>
    <a:masterClrMapping/>
  </p:clrMapOvr>
  <p:transition spd="slow">
    <p:random/>
  </p:transition>
</p:sld>
</file>

<file path=ppt/theme/theme1.xml><?xml version="1.0" encoding="utf-8"?>
<a:theme xmlns:a="http://schemas.openxmlformats.org/drawingml/2006/main" name="508 Lecture">
  <a:themeElements>
    <a:clrScheme name="Custom 7">
      <a:dk1>
        <a:sysClr val="windowText" lastClr="000000"/>
      </a:dk1>
      <a:lt1>
        <a:sysClr val="window" lastClr="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sz="2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2000" dirty="0" err="1" smtClean="0"/>
        </a:defPPr>
      </a:lstStyle>
    </a:txDef>
  </a:objectDefaults>
  <a:extraClrSchemeLst/>
</a:theme>
</file>

<file path=ppt/theme/theme2.xml><?xml version="1.0" encoding="utf-8"?>
<a:theme xmlns:a="http://schemas.openxmlformats.org/drawingml/2006/main" name="29_A000120141119A10PWBG">
  <a:themeElements>
    <a:clrScheme name="">
      <a:dk1>
        <a:srgbClr val="3D3F41"/>
      </a:dk1>
      <a:lt1>
        <a:srgbClr val="FFFFFF"/>
      </a:lt1>
      <a:dk2>
        <a:srgbClr val="3D3F41"/>
      </a:dk2>
      <a:lt2>
        <a:srgbClr val="EEECE1"/>
      </a:lt2>
      <a:accent1>
        <a:srgbClr val="1E5BB4"/>
      </a:accent1>
      <a:accent2>
        <a:srgbClr val="2797B9"/>
      </a:accent2>
      <a:accent3>
        <a:srgbClr val="FFFFFF"/>
      </a:accent3>
      <a:accent4>
        <a:srgbClr val="333537"/>
      </a:accent4>
      <a:accent5>
        <a:srgbClr val="AAB6D6"/>
      </a:accent5>
      <a:accent6>
        <a:srgbClr val="2287A6"/>
      </a:accent6>
      <a:hlink>
        <a:srgbClr val="FFC000"/>
      </a:hlink>
      <a:folHlink>
        <a:srgbClr val="AFB2B4"/>
      </a:folHlink>
    </a:clrScheme>
    <a:fontScheme name="">
      <a:majorFont>
        <a:latin typeface="Arial Black"/>
        <a:ea typeface="微软雅黑"/>
        <a:cs typeface=""/>
      </a:majorFont>
      <a:minorFont>
        <a:latin typeface="Times New Roman"/>
        <a:ea typeface="幼圆"/>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29_A000120141119A10PWBG 1">
        <a:dk1>
          <a:srgbClr val="3D3F41"/>
        </a:dk1>
        <a:lt1>
          <a:srgbClr val="FFFFFF"/>
        </a:lt1>
        <a:dk2>
          <a:srgbClr val="3D3F41"/>
        </a:dk2>
        <a:lt2>
          <a:srgbClr val="EEECE1"/>
        </a:lt2>
        <a:accent1>
          <a:srgbClr val="1E5BB4"/>
        </a:accent1>
        <a:accent2>
          <a:srgbClr val="2797B9"/>
        </a:accent2>
        <a:accent3>
          <a:srgbClr val="FFFFFF"/>
        </a:accent3>
        <a:accent4>
          <a:srgbClr val="333436"/>
        </a:accent4>
        <a:accent5>
          <a:srgbClr val="ABB5D6"/>
        </a:accent5>
        <a:accent6>
          <a:srgbClr val="2288A7"/>
        </a:accent6>
        <a:hlink>
          <a:srgbClr val="FFC000"/>
        </a:hlink>
        <a:folHlink>
          <a:srgbClr val="AFB2B4"/>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Profile">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pitchFamily="34" charset="0"/>
            <a:ea typeface="宋体" pitchFamily="2" charset="-122"/>
          </a:defRPr>
        </a:defPPr>
      </a:lstStyle>
    </a:spDef>
    <a:lnDef>
      <a:spPr bwMode="auto">
        <a:xfrm>
          <a:off x="0" y="0"/>
          <a:ext cx="1" cy="1"/>
        </a:xfrm>
        <a:custGeom>
          <a:avLst/>
          <a:gdLst/>
          <a:ahLst/>
          <a:cxnLst/>
          <a:rect l="0" t="0" r="0" b="0"/>
          <a:pathLst/>
        </a:custGeom>
        <a:solidFill>
          <a:schemeClr val="accent1"/>
        </a:solidFill>
        <a:ln w="12700" cap="sq" cmpd="sng" algn="ctr">
          <a:solidFill>
            <a:schemeClr val="tx1"/>
          </a:solidFill>
          <a:prstDash val="solid"/>
          <a:round/>
          <a:headEnd type="none" w="sm" len="sm"/>
          <a:tailEnd type="none" w="sm" len="sm"/>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zh-CN" altLang="en-US" sz="1800" b="1" i="0" u="none" strike="noStrike" cap="none" normalizeH="0" baseline="0" smtClean="0">
            <a:ln>
              <a:noFill/>
            </a:ln>
            <a:solidFill>
              <a:schemeClr val="tx1"/>
            </a:solidFill>
            <a:effectLst/>
            <a:latin typeface="Arial" pitchFamily="34" charset="0"/>
            <a:ea typeface="宋体" pitchFamily="2" charset="-122"/>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51_A000120141119A10PWBG">
  <a:themeElements>
    <a:clrScheme name="">
      <a:dk1>
        <a:srgbClr val="3D3F41"/>
      </a:dk1>
      <a:lt1>
        <a:srgbClr val="FFFFFF"/>
      </a:lt1>
      <a:dk2>
        <a:srgbClr val="3D3F41"/>
      </a:dk2>
      <a:lt2>
        <a:srgbClr val="EEECE1"/>
      </a:lt2>
      <a:accent1>
        <a:srgbClr val="1E5BB4"/>
      </a:accent1>
      <a:accent2>
        <a:srgbClr val="2797B9"/>
      </a:accent2>
      <a:accent3>
        <a:srgbClr val="FFFFFF"/>
      </a:accent3>
      <a:accent4>
        <a:srgbClr val="333537"/>
      </a:accent4>
      <a:accent5>
        <a:srgbClr val="AAB6D6"/>
      </a:accent5>
      <a:accent6>
        <a:srgbClr val="2287A6"/>
      </a:accent6>
      <a:hlink>
        <a:srgbClr val="FFC000"/>
      </a:hlink>
      <a:folHlink>
        <a:srgbClr val="AFB2B4"/>
      </a:folHlink>
    </a:clrScheme>
    <a:fontScheme name="">
      <a:majorFont>
        <a:latin typeface="Arial Black"/>
        <a:ea typeface="微软雅黑"/>
        <a:cs typeface=""/>
      </a:majorFont>
      <a:minorFont>
        <a:latin typeface="Times New Roman"/>
        <a:ea typeface="幼圆"/>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51_A000120141119A10PWBG 1">
        <a:dk1>
          <a:srgbClr val="3D3F41"/>
        </a:dk1>
        <a:lt1>
          <a:srgbClr val="FFFFFF"/>
        </a:lt1>
        <a:dk2>
          <a:srgbClr val="3D3F41"/>
        </a:dk2>
        <a:lt2>
          <a:srgbClr val="EEECE1"/>
        </a:lt2>
        <a:accent1>
          <a:srgbClr val="1E5BB4"/>
        </a:accent1>
        <a:accent2>
          <a:srgbClr val="2797B9"/>
        </a:accent2>
        <a:accent3>
          <a:srgbClr val="FFFFFF"/>
        </a:accent3>
        <a:accent4>
          <a:srgbClr val="333436"/>
        </a:accent4>
        <a:accent5>
          <a:srgbClr val="ABB5D6"/>
        </a:accent5>
        <a:accent6>
          <a:srgbClr val="2288A7"/>
        </a:accent6>
        <a:hlink>
          <a:srgbClr val="FFC000"/>
        </a:hlink>
        <a:folHlink>
          <a:srgbClr val="AFB2B4"/>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84_A000120141119A10PWBG">
  <a:themeElements>
    <a:clrScheme name="">
      <a:dk1>
        <a:srgbClr val="3D3F41"/>
      </a:dk1>
      <a:lt1>
        <a:srgbClr val="FFFFFF"/>
      </a:lt1>
      <a:dk2>
        <a:srgbClr val="3D3F41"/>
      </a:dk2>
      <a:lt2>
        <a:srgbClr val="EEECE1"/>
      </a:lt2>
      <a:accent1>
        <a:srgbClr val="1E5BB4"/>
      </a:accent1>
      <a:accent2>
        <a:srgbClr val="2797B9"/>
      </a:accent2>
      <a:accent3>
        <a:srgbClr val="FFFFFF"/>
      </a:accent3>
      <a:accent4>
        <a:srgbClr val="333537"/>
      </a:accent4>
      <a:accent5>
        <a:srgbClr val="AAB6D6"/>
      </a:accent5>
      <a:accent6>
        <a:srgbClr val="2287A6"/>
      </a:accent6>
      <a:hlink>
        <a:srgbClr val="FFC000"/>
      </a:hlink>
      <a:folHlink>
        <a:srgbClr val="AFB2B4"/>
      </a:folHlink>
    </a:clrScheme>
    <a:fontScheme name="">
      <a:majorFont>
        <a:latin typeface="Arial Black"/>
        <a:ea typeface="微软雅黑"/>
        <a:cs typeface=""/>
      </a:majorFont>
      <a:minorFont>
        <a:latin typeface="Times New Roman"/>
        <a:ea typeface="幼圆"/>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84_A000120141119A10PWBG 1">
        <a:dk1>
          <a:srgbClr val="3D3F41"/>
        </a:dk1>
        <a:lt1>
          <a:srgbClr val="FFFFFF"/>
        </a:lt1>
        <a:dk2>
          <a:srgbClr val="3D3F41"/>
        </a:dk2>
        <a:lt2>
          <a:srgbClr val="EEECE1"/>
        </a:lt2>
        <a:accent1>
          <a:srgbClr val="1E5BB4"/>
        </a:accent1>
        <a:accent2>
          <a:srgbClr val="2797B9"/>
        </a:accent2>
        <a:accent3>
          <a:srgbClr val="FFFFFF"/>
        </a:accent3>
        <a:accent4>
          <a:srgbClr val="333436"/>
        </a:accent4>
        <a:accent5>
          <a:srgbClr val="ABB5D6"/>
        </a:accent5>
        <a:accent6>
          <a:srgbClr val="2288A7"/>
        </a:accent6>
        <a:hlink>
          <a:srgbClr val="FFC000"/>
        </a:hlink>
        <a:folHlink>
          <a:srgbClr val="AFB2B4"/>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Pearson 508">
      <a:dk1>
        <a:sysClr val="windowText" lastClr="000000"/>
      </a:dk1>
      <a:lt1>
        <a:sysClr val="window" lastClr="FFFFFF"/>
      </a:lt1>
      <a:dk2>
        <a:srgbClr val="000000"/>
      </a:dk2>
      <a:lt2>
        <a:srgbClr val="EEEEEE"/>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Classic 2">
      <a:maj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Arial"/>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第1章 绪论</Template>
  <TotalTime>13756</TotalTime>
  <Words>2872</Words>
  <Application>Microsoft Macintosh PowerPoint</Application>
  <PresentationFormat>On-screen Show (4:3)</PresentationFormat>
  <Paragraphs>319</Paragraphs>
  <Slides>32</Slides>
  <Notes>7</Notes>
  <HiddenSlides>0</HiddenSlides>
  <MMClips>0</MMClips>
  <ScaleCrop>false</ScaleCrop>
  <HeadingPairs>
    <vt:vector size="6" baseType="variant">
      <vt:variant>
        <vt:lpstr>Fonts Used</vt:lpstr>
      </vt:variant>
      <vt:variant>
        <vt:i4>17</vt:i4>
      </vt:variant>
      <vt:variant>
        <vt:lpstr>Theme</vt:lpstr>
      </vt:variant>
      <vt:variant>
        <vt:i4>5</vt:i4>
      </vt:variant>
      <vt:variant>
        <vt:lpstr>Slide Titles</vt:lpstr>
      </vt:variant>
      <vt:variant>
        <vt:i4>32</vt:i4>
      </vt:variant>
    </vt:vector>
  </HeadingPairs>
  <TitlesOfParts>
    <vt:vector size="54" baseType="lpstr">
      <vt:lpstr>方正姚体</vt:lpstr>
      <vt:lpstr>楷体</vt:lpstr>
      <vt:lpstr>楷体_GB2312</vt:lpstr>
      <vt:lpstr>隶书</vt:lpstr>
      <vt:lpstr>OptimaLTPro-Roman</vt:lpstr>
      <vt:lpstr>PingFang SC</vt:lpstr>
      <vt:lpstr>黑体</vt:lpstr>
      <vt:lpstr>宋体</vt:lpstr>
      <vt:lpstr>华文细黑</vt:lpstr>
      <vt:lpstr>Arial</vt:lpstr>
      <vt:lpstr>Arial Black</vt:lpstr>
      <vt:lpstr>Arial Narrow</vt:lpstr>
      <vt:lpstr>Comic Sans MS</vt:lpstr>
      <vt:lpstr>Tahoma</vt:lpstr>
      <vt:lpstr>Times New Roman</vt:lpstr>
      <vt:lpstr>Verdana</vt:lpstr>
      <vt:lpstr>Wingdings</vt:lpstr>
      <vt:lpstr>508 Lecture</vt:lpstr>
      <vt:lpstr>29_A000120141119A10PWBG</vt:lpstr>
      <vt:lpstr>Profile</vt:lpstr>
      <vt:lpstr>51_A000120141119A10PWBG</vt:lpstr>
      <vt:lpstr>84_A000120141119A10PWBG</vt:lpstr>
      <vt:lpstr>International Economics: Theory and Policy     国际经济学 ：理论与政策</vt:lpstr>
      <vt:lpstr>学习目标</vt:lpstr>
      <vt:lpstr>什么是国际经济学？</vt:lpstr>
      <vt:lpstr>什么是国际经济学？ </vt:lpstr>
      <vt:lpstr>Figure 1.1  进出口在美国国民收入中的比重</vt:lpstr>
      <vt:lpstr>Figure 1.2  2015年不同国家地区进出口在国民收入中的比重</vt:lpstr>
      <vt:lpstr>导论：关于这门课</vt:lpstr>
      <vt:lpstr>贸易所得 (1 of 2)</vt:lpstr>
      <vt:lpstr>贸易所得 (2 of 2)</vt:lpstr>
      <vt:lpstr>PowerPoint Presentation</vt:lpstr>
      <vt:lpstr>PowerPoint Presentation</vt:lpstr>
      <vt:lpstr>PowerPoint Presentation</vt:lpstr>
      <vt:lpstr>贸易政策 (2 of 2)</vt:lpstr>
      <vt:lpstr>PowerPoint Presentation</vt:lpstr>
      <vt:lpstr>国际收支平衡</vt:lpstr>
      <vt:lpstr>汇率决定</vt:lpstr>
      <vt:lpstr>国际间的政策协调</vt:lpstr>
      <vt:lpstr>国际资本市场</vt:lpstr>
      <vt:lpstr>内容体系</vt:lpstr>
      <vt:lpstr>PowerPoint Presentation</vt:lpstr>
      <vt:lpstr>PowerPoint Presentation</vt:lpstr>
      <vt:lpstr>国际金融部分的逻辑体系</vt:lpstr>
      <vt:lpstr>Textbook</vt:lpstr>
      <vt:lpstr>PowerPoint Presentation</vt:lpstr>
      <vt:lpstr>PowerPoint Presentation</vt:lpstr>
      <vt:lpstr>本 章 完</vt:lpstr>
      <vt:lpstr>中国商品出口世界领先</vt:lpstr>
      <vt:lpstr>PowerPoint Presentation</vt:lpstr>
      <vt:lpstr>PowerPoint Presentation</vt:lpstr>
      <vt:lpstr>PowerPoint Presentation</vt:lpstr>
      <vt:lpstr>PowerPoint Presentation</vt:lpstr>
      <vt:lpstr>PowerPoint Presentation</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International Economics: Theory and Policy, Eleventh Edition</dc:title>
  <dc:subject>Business</dc:subject>
  <dc:creator>Krugman/Obstfeld/Melitz</dc:creator>
  <cp:lastModifiedBy>Aizhen Chen</cp:lastModifiedBy>
  <cp:revision>1904</cp:revision>
  <dcterms:created xsi:type="dcterms:W3CDTF">2014-07-14T20:04:21Z</dcterms:created>
  <dcterms:modified xsi:type="dcterms:W3CDTF">2024-03-07T06:28:02Z</dcterms:modified>
</cp:coreProperties>
</file>